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987" r:id="rId5"/>
    <p:sldId id="983" r:id="rId6"/>
    <p:sldId id="984" r:id="rId7"/>
    <p:sldId id="977" r:id="rId8"/>
    <p:sldId id="266" r:id="rId9"/>
    <p:sldId id="267" r:id="rId10"/>
    <p:sldId id="268" r:id="rId11"/>
    <p:sldId id="269" r:id="rId12"/>
    <p:sldId id="270" r:id="rId13"/>
    <p:sldId id="259" r:id="rId14"/>
    <p:sldId id="985" r:id="rId15"/>
    <p:sldId id="256" r:id="rId16"/>
    <p:sldId id="373" r:id="rId17"/>
    <p:sldId id="986" r:id="rId18"/>
    <p:sldId id="988" r:id="rId19"/>
    <p:sldId id="9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381DCA-56D6-41A4-BCB3-A85BCE9C001B}" v="4" dt="2024-12-02T12:51:41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26" autoAdjust="0"/>
  </p:normalViewPr>
  <p:slideViewPr>
    <p:cSldViewPr snapToGrid="0">
      <p:cViewPr varScale="1">
        <p:scale>
          <a:sx n="75" d="100"/>
          <a:sy n="75" d="100"/>
        </p:scale>
        <p:origin x="58" y="5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Foy" userId="5a1c1f34-83bc-4679-8109-7b2494cb8b1f" providerId="ADAL" clId="{C2381DCA-56D6-41A4-BCB3-A85BCE9C001B}"/>
    <pc:docChg chg="custSel addSld delSld modSld sldOrd">
      <pc:chgData name="Sarah Foy" userId="5a1c1f34-83bc-4679-8109-7b2494cb8b1f" providerId="ADAL" clId="{C2381DCA-56D6-41A4-BCB3-A85BCE9C001B}" dt="2024-12-02T13:04:35.914" v="341" actId="1076"/>
      <pc:docMkLst>
        <pc:docMk/>
      </pc:docMkLst>
      <pc:sldChg chg="addSp delSp modSp mod">
        <pc:chgData name="Sarah Foy" userId="5a1c1f34-83bc-4679-8109-7b2494cb8b1f" providerId="ADAL" clId="{C2381DCA-56D6-41A4-BCB3-A85BCE9C001B}" dt="2024-12-02T12:22:58.314" v="20" actId="478"/>
        <pc:sldMkLst>
          <pc:docMk/>
          <pc:sldMk cId="1277730951" sldId="256"/>
        </pc:sldMkLst>
        <pc:graphicFrameChg chg="add del mod">
          <ac:chgData name="Sarah Foy" userId="5a1c1f34-83bc-4679-8109-7b2494cb8b1f" providerId="ADAL" clId="{C2381DCA-56D6-41A4-BCB3-A85BCE9C001B}" dt="2024-12-02T12:22:58.314" v="20" actId="478"/>
          <ac:graphicFrameMkLst>
            <pc:docMk/>
            <pc:sldMk cId="1277730951" sldId="256"/>
            <ac:graphicFrameMk id="3" creationId="{27CF3F46-F3CA-A925-A9A7-7AE92AD80890}"/>
          </ac:graphicFrameMkLst>
        </pc:graphicFrameChg>
      </pc:sldChg>
      <pc:sldChg chg="addSp delSp modSp mod">
        <pc:chgData name="Sarah Foy" userId="5a1c1f34-83bc-4679-8109-7b2494cb8b1f" providerId="ADAL" clId="{C2381DCA-56D6-41A4-BCB3-A85BCE9C001B}" dt="2024-12-02T12:36:56.433" v="136" actId="1076"/>
        <pc:sldMkLst>
          <pc:docMk/>
          <pc:sldMk cId="4173027347" sldId="259"/>
        </pc:sldMkLst>
        <pc:picChg chg="add mod">
          <ac:chgData name="Sarah Foy" userId="5a1c1f34-83bc-4679-8109-7b2494cb8b1f" providerId="ADAL" clId="{C2381DCA-56D6-41A4-BCB3-A85BCE9C001B}" dt="2024-12-02T12:36:56.433" v="136" actId="1076"/>
          <ac:picMkLst>
            <pc:docMk/>
            <pc:sldMk cId="4173027347" sldId="259"/>
            <ac:picMk id="3" creationId="{DFA35A52-5B14-7883-C9A2-635FAA071CDA}"/>
          </ac:picMkLst>
        </pc:picChg>
        <pc:picChg chg="del">
          <ac:chgData name="Sarah Foy" userId="5a1c1f34-83bc-4679-8109-7b2494cb8b1f" providerId="ADAL" clId="{C2381DCA-56D6-41A4-BCB3-A85BCE9C001B}" dt="2024-12-02T12:36:51.932" v="132" actId="478"/>
          <ac:picMkLst>
            <pc:docMk/>
            <pc:sldMk cId="4173027347" sldId="259"/>
            <ac:picMk id="7" creationId="{9FD231F5-B355-D13F-BDFB-9F2FD4E30E71}"/>
          </ac:picMkLst>
        </pc:picChg>
      </pc:sldChg>
      <pc:sldChg chg="del">
        <pc:chgData name="Sarah Foy" userId="5a1c1f34-83bc-4679-8109-7b2494cb8b1f" providerId="ADAL" clId="{C2381DCA-56D6-41A4-BCB3-A85BCE9C001B}" dt="2024-12-02T12:22:31.689" v="0" actId="47"/>
        <pc:sldMkLst>
          <pc:docMk/>
          <pc:sldMk cId="4059896680" sldId="264"/>
        </pc:sldMkLst>
      </pc:sldChg>
      <pc:sldChg chg="del">
        <pc:chgData name="Sarah Foy" userId="5a1c1f34-83bc-4679-8109-7b2494cb8b1f" providerId="ADAL" clId="{C2381DCA-56D6-41A4-BCB3-A85BCE9C001B}" dt="2024-12-02T12:22:31.689" v="0" actId="47"/>
        <pc:sldMkLst>
          <pc:docMk/>
          <pc:sldMk cId="2127186050" sldId="265"/>
        </pc:sldMkLst>
      </pc:sldChg>
      <pc:sldChg chg="add">
        <pc:chgData name="Sarah Foy" userId="5a1c1f34-83bc-4679-8109-7b2494cb8b1f" providerId="ADAL" clId="{C2381DCA-56D6-41A4-BCB3-A85BCE9C001B}" dt="2024-12-02T12:35:00.752" v="131"/>
        <pc:sldMkLst>
          <pc:docMk/>
          <pc:sldMk cId="1722963988" sldId="266"/>
        </pc:sldMkLst>
      </pc:sldChg>
      <pc:sldChg chg="del">
        <pc:chgData name="Sarah Foy" userId="5a1c1f34-83bc-4679-8109-7b2494cb8b1f" providerId="ADAL" clId="{C2381DCA-56D6-41A4-BCB3-A85BCE9C001B}" dt="2024-12-02T12:22:31.689" v="0" actId="47"/>
        <pc:sldMkLst>
          <pc:docMk/>
          <pc:sldMk cId="3486472007" sldId="266"/>
        </pc:sldMkLst>
      </pc:sldChg>
      <pc:sldChg chg="del">
        <pc:chgData name="Sarah Foy" userId="5a1c1f34-83bc-4679-8109-7b2494cb8b1f" providerId="ADAL" clId="{C2381DCA-56D6-41A4-BCB3-A85BCE9C001B}" dt="2024-12-02T12:22:31.689" v="0" actId="47"/>
        <pc:sldMkLst>
          <pc:docMk/>
          <pc:sldMk cId="1263498834" sldId="267"/>
        </pc:sldMkLst>
      </pc:sldChg>
      <pc:sldChg chg="add">
        <pc:chgData name="Sarah Foy" userId="5a1c1f34-83bc-4679-8109-7b2494cb8b1f" providerId="ADAL" clId="{C2381DCA-56D6-41A4-BCB3-A85BCE9C001B}" dt="2024-12-02T12:35:00.752" v="131"/>
        <pc:sldMkLst>
          <pc:docMk/>
          <pc:sldMk cId="2020730766" sldId="267"/>
        </pc:sldMkLst>
      </pc:sldChg>
      <pc:sldChg chg="add del">
        <pc:chgData name="Sarah Foy" userId="5a1c1f34-83bc-4679-8109-7b2494cb8b1f" providerId="ADAL" clId="{C2381DCA-56D6-41A4-BCB3-A85BCE9C001B}" dt="2024-12-02T12:35:00.752" v="131"/>
        <pc:sldMkLst>
          <pc:docMk/>
          <pc:sldMk cId="2818961838" sldId="268"/>
        </pc:sldMkLst>
      </pc:sldChg>
      <pc:sldChg chg="del">
        <pc:chgData name="Sarah Foy" userId="5a1c1f34-83bc-4679-8109-7b2494cb8b1f" providerId="ADAL" clId="{C2381DCA-56D6-41A4-BCB3-A85BCE9C001B}" dt="2024-12-02T12:22:31.689" v="0" actId="47"/>
        <pc:sldMkLst>
          <pc:docMk/>
          <pc:sldMk cId="221180046" sldId="269"/>
        </pc:sldMkLst>
      </pc:sldChg>
      <pc:sldChg chg="add">
        <pc:chgData name="Sarah Foy" userId="5a1c1f34-83bc-4679-8109-7b2494cb8b1f" providerId="ADAL" clId="{C2381DCA-56D6-41A4-BCB3-A85BCE9C001B}" dt="2024-12-02T12:35:00.752" v="131"/>
        <pc:sldMkLst>
          <pc:docMk/>
          <pc:sldMk cId="2335154499" sldId="269"/>
        </pc:sldMkLst>
      </pc:sldChg>
      <pc:sldChg chg="add">
        <pc:chgData name="Sarah Foy" userId="5a1c1f34-83bc-4679-8109-7b2494cb8b1f" providerId="ADAL" clId="{C2381DCA-56D6-41A4-BCB3-A85BCE9C001B}" dt="2024-12-02T12:35:00.752" v="131"/>
        <pc:sldMkLst>
          <pc:docMk/>
          <pc:sldMk cId="1057142156" sldId="270"/>
        </pc:sldMkLst>
      </pc:sldChg>
      <pc:sldChg chg="del">
        <pc:chgData name="Sarah Foy" userId="5a1c1f34-83bc-4679-8109-7b2494cb8b1f" providerId="ADAL" clId="{C2381DCA-56D6-41A4-BCB3-A85BCE9C001B}" dt="2024-12-02T12:22:31.689" v="0" actId="47"/>
        <pc:sldMkLst>
          <pc:docMk/>
          <pc:sldMk cId="3727764884" sldId="270"/>
        </pc:sldMkLst>
      </pc:sldChg>
      <pc:sldChg chg="del">
        <pc:chgData name="Sarah Foy" userId="5a1c1f34-83bc-4679-8109-7b2494cb8b1f" providerId="ADAL" clId="{C2381DCA-56D6-41A4-BCB3-A85BCE9C001B}" dt="2024-12-02T12:22:31.689" v="0" actId="47"/>
        <pc:sldMkLst>
          <pc:docMk/>
          <pc:sldMk cId="2663767639" sldId="271"/>
        </pc:sldMkLst>
      </pc:sldChg>
      <pc:sldChg chg="del">
        <pc:chgData name="Sarah Foy" userId="5a1c1f34-83bc-4679-8109-7b2494cb8b1f" providerId="ADAL" clId="{C2381DCA-56D6-41A4-BCB3-A85BCE9C001B}" dt="2024-12-02T12:22:31.689" v="0" actId="47"/>
        <pc:sldMkLst>
          <pc:docMk/>
          <pc:sldMk cId="1745840965" sldId="272"/>
        </pc:sldMkLst>
      </pc:sldChg>
      <pc:sldChg chg="del">
        <pc:chgData name="Sarah Foy" userId="5a1c1f34-83bc-4679-8109-7b2494cb8b1f" providerId="ADAL" clId="{C2381DCA-56D6-41A4-BCB3-A85BCE9C001B}" dt="2024-12-02T12:22:31.689" v="0" actId="47"/>
        <pc:sldMkLst>
          <pc:docMk/>
          <pc:sldMk cId="2243702016" sldId="273"/>
        </pc:sldMkLst>
      </pc:sldChg>
      <pc:sldChg chg="del">
        <pc:chgData name="Sarah Foy" userId="5a1c1f34-83bc-4679-8109-7b2494cb8b1f" providerId="ADAL" clId="{C2381DCA-56D6-41A4-BCB3-A85BCE9C001B}" dt="2024-12-02T12:22:31.689" v="0" actId="47"/>
        <pc:sldMkLst>
          <pc:docMk/>
          <pc:sldMk cId="1046559058" sldId="274"/>
        </pc:sldMkLst>
      </pc:sldChg>
      <pc:sldChg chg="modSp mod">
        <pc:chgData name="Sarah Foy" userId="5a1c1f34-83bc-4679-8109-7b2494cb8b1f" providerId="ADAL" clId="{C2381DCA-56D6-41A4-BCB3-A85BCE9C001B}" dt="2024-12-02T12:22:43.075" v="18" actId="20577"/>
        <pc:sldMkLst>
          <pc:docMk/>
          <pc:sldMk cId="3999745150" sldId="373"/>
        </pc:sldMkLst>
        <pc:spChg chg="mod">
          <ac:chgData name="Sarah Foy" userId="5a1c1f34-83bc-4679-8109-7b2494cb8b1f" providerId="ADAL" clId="{C2381DCA-56D6-41A4-BCB3-A85BCE9C001B}" dt="2024-12-02T12:22:43.075" v="18" actId="20577"/>
          <ac:spMkLst>
            <pc:docMk/>
            <pc:sldMk cId="3999745150" sldId="373"/>
            <ac:spMk id="2" creationId="{00000000-0000-0000-0000-000000000000}"/>
          </ac:spMkLst>
        </pc:spChg>
      </pc:sldChg>
      <pc:sldChg chg="del">
        <pc:chgData name="Sarah Foy" userId="5a1c1f34-83bc-4679-8109-7b2494cb8b1f" providerId="ADAL" clId="{C2381DCA-56D6-41A4-BCB3-A85BCE9C001B}" dt="2024-12-02T12:22:31.689" v="0" actId="47"/>
        <pc:sldMkLst>
          <pc:docMk/>
          <pc:sldMk cId="4238284329" sldId="974"/>
        </pc:sldMkLst>
      </pc:sldChg>
      <pc:sldChg chg="del">
        <pc:chgData name="Sarah Foy" userId="5a1c1f34-83bc-4679-8109-7b2494cb8b1f" providerId="ADAL" clId="{C2381DCA-56D6-41A4-BCB3-A85BCE9C001B}" dt="2024-12-02T12:22:31.689" v="0" actId="47"/>
        <pc:sldMkLst>
          <pc:docMk/>
          <pc:sldMk cId="3098363485" sldId="975"/>
        </pc:sldMkLst>
      </pc:sldChg>
      <pc:sldChg chg="del">
        <pc:chgData name="Sarah Foy" userId="5a1c1f34-83bc-4679-8109-7b2494cb8b1f" providerId="ADAL" clId="{C2381DCA-56D6-41A4-BCB3-A85BCE9C001B}" dt="2024-12-02T12:34:58.113" v="130" actId="47"/>
        <pc:sldMkLst>
          <pc:docMk/>
          <pc:sldMk cId="1722963988" sldId="978"/>
        </pc:sldMkLst>
      </pc:sldChg>
      <pc:sldChg chg="del">
        <pc:chgData name="Sarah Foy" userId="5a1c1f34-83bc-4679-8109-7b2494cb8b1f" providerId="ADAL" clId="{C2381DCA-56D6-41A4-BCB3-A85BCE9C001B}" dt="2024-12-02T12:34:58.113" v="130" actId="47"/>
        <pc:sldMkLst>
          <pc:docMk/>
          <pc:sldMk cId="2020730766" sldId="979"/>
        </pc:sldMkLst>
      </pc:sldChg>
      <pc:sldChg chg="del">
        <pc:chgData name="Sarah Foy" userId="5a1c1f34-83bc-4679-8109-7b2494cb8b1f" providerId="ADAL" clId="{C2381DCA-56D6-41A4-BCB3-A85BCE9C001B}" dt="2024-12-02T12:34:58.113" v="130" actId="47"/>
        <pc:sldMkLst>
          <pc:docMk/>
          <pc:sldMk cId="2335154499" sldId="980"/>
        </pc:sldMkLst>
      </pc:sldChg>
      <pc:sldChg chg="del">
        <pc:chgData name="Sarah Foy" userId="5a1c1f34-83bc-4679-8109-7b2494cb8b1f" providerId="ADAL" clId="{C2381DCA-56D6-41A4-BCB3-A85BCE9C001B}" dt="2024-12-02T12:34:58.113" v="130" actId="47"/>
        <pc:sldMkLst>
          <pc:docMk/>
          <pc:sldMk cId="1057142156" sldId="981"/>
        </pc:sldMkLst>
      </pc:sldChg>
      <pc:sldChg chg="del">
        <pc:chgData name="Sarah Foy" userId="5a1c1f34-83bc-4679-8109-7b2494cb8b1f" providerId="ADAL" clId="{C2381DCA-56D6-41A4-BCB3-A85BCE9C001B}" dt="2024-12-02T12:34:58.113" v="130" actId="47"/>
        <pc:sldMkLst>
          <pc:docMk/>
          <pc:sldMk cId="3753300719" sldId="982"/>
        </pc:sldMkLst>
      </pc:sldChg>
      <pc:sldChg chg="addSp delSp modSp mod">
        <pc:chgData name="Sarah Foy" userId="5a1c1f34-83bc-4679-8109-7b2494cb8b1f" providerId="ADAL" clId="{C2381DCA-56D6-41A4-BCB3-A85BCE9C001B}" dt="2024-12-02T12:31:26.153" v="126" actId="1076"/>
        <pc:sldMkLst>
          <pc:docMk/>
          <pc:sldMk cId="44388410" sldId="983"/>
        </pc:sldMkLst>
        <pc:spChg chg="del">
          <ac:chgData name="Sarah Foy" userId="5a1c1f34-83bc-4679-8109-7b2494cb8b1f" providerId="ADAL" clId="{C2381DCA-56D6-41A4-BCB3-A85BCE9C001B}" dt="2024-12-02T12:27:20.789" v="103" actId="478"/>
          <ac:spMkLst>
            <pc:docMk/>
            <pc:sldMk cId="44388410" sldId="983"/>
            <ac:spMk id="2" creationId="{D472EE3F-7F91-20CD-5AD1-3D40D7E4E057}"/>
          </ac:spMkLst>
        </pc:spChg>
        <pc:spChg chg="add del mod">
          <ac:chgData name="Sarah Foy" userId="5a1c1f34-83bc-4679-8109-7b2494cb8b1f" providerId="ADAL" clId="{C2381DCA-56D6-41A4-BCB3-A85BCE9C001B}" dt="2024-12-02T12:27:22.923" v="104" actId="478"/>
          <ac:spMkLst>
            <pc:docMk/>
            <pc:sldMk cId="44388410" sldId="983"/>
            <ac:spMk id="4" creationId="{94FBE3CB-05DD-FC20-B645-837CE749E49C}"/>
          </ac:spMkLst>
        </pc:spChg>
        <pc:picChg chg="del">
          <ac:chgData name="Sarah Foy" userId="5a1c1f34-83bc-4679-8109-7b2494cb8b1f" providerId="ADAL" clId="{C2381DCA-56D6-41A4-BCB3-A85BCE9C001B}" dt="2024-12-02T12:27:27.933" v="106" actId="478"/>
          <ac:picMkLst>
            <pc:docMk/>
            <pc:sldMk cId="44388410" sldId="983"/>
            <ac:picMk id="5" creationId="{11008501-B831-C50E-EBD9-C4864165ED05}"/>
          </ac:picMkLst>
        </pc:picChg>
        <pc:picChg chg="add del mod">
          <ac:chgData name="Sarah Foy" userId="5a1c1f34-83bc-4679-8109-7b2494cb8b1f" providerId="ADAL" clId="{C2381DCA-56D6-41A4-BCB3-A85BCE9C001B}" dt="2024-12-02T12:30:54.516" v="124" actId="478"/>
          <ac:picMkLst>
            <pc:docMk/>
            <pc:sldMk cId="44388410" sldId="983"/>
            <ac:picMk id="7" creationId="{B6AD02BB-8108-73C6-7639-E60C33C55F84}"/>
          </ac:picMkLst>
        </pc:picChg>
        <pc:picChg chg="add del mod modCrop">
          <ac:chgData name="Sarah Foy" userId="5a1c1f34-83bc-4679-8109-7b2494cb8b1f" providerId="ADAL" clId="{C2381DCA-56D6-41A4-BCB3-A85BCE9C001B}" dt="2024-12-02T12:30:50.363" v="121" actId="478"/>
          <ac:picMkLst>
            <pc:docMk/>
            <pc:sldMk cId="44388410" sldId="983"/>
            <ac:picMk id="9" creationId="{AE91DEEB-5BE4-821D-2DD5-CACE4436BE83}"/>
          </ac:picMkLst>
        </pc:picChg>
        <pc:picChg chg="add mod">
          <ac:chgData name="Sarah Foy" userId="5a1c1f34-83bc-4679-8109-7b2494cb8b1f" providerId="ADAL" clId="{C2381DCA-56D6-41A4-BCB3-A85BCE9C001B}" dt="2024-12-02T12:30:53.579" v="123" actId="1076"/>
          <ac:picMkLst>
            <pc:docMk/>
            <pc:sldMk cId="44388410" sldId="983"/>
            <ac:picMk id="11" creationId="{D11E458C-6E5A-13BF-93B7-D4094C7B27CA}"/>
          </ac:picMkLst>
        </pc:picChg>
        <pc:picChg chg="add mod">
          <ac:chgData name="Sarah Foy" userId="5a1c1f34-83bc-4679-8109-7b2494cb8b1f" providerId="ADAL" clId="{C2381DCA-56D6-41A4-BCB3-A85BCE9C001B}" dt="2024-12-02T12:31:26.153" v="126" actId="1076"/>
          <ac:picMkLst>
            <pc:docMk/>
            <pc:sldMk cId="44388410" sldId="983"/>
            <ac:picMk id="13" creationId="{912670E1-FD16-CD30-344B-FE1A6C494769}"/>
          </ac:picMkLst>
        </pc:picChg>
      </pc:sldChg>
      <pc:sldChg chg="addSp delSp mod">
        <pc:chgData name="Sarah Foy" userId="5a1c1f34-83bc-4679-8109-7b2494cb8b1f" providerId="ADAL" clId="{C2381DCA-56D6-41A4-BCB3-A85BCE9C001B}" dt="2024-12-02T12:29:13.761" v="120" actId="22"/>
        <pc:sldMkLst>
          <pc:docMk/>
          <pc:sldMk cId="1577542861" sldId="984"/>
        </pc:sldMkLst>
        <pc:picChg chg="add">
          <ac:chgData name="Sarah Foy" userId="5a1c1f34-83bc-4679-8109-7b2494cb8b1f" providerId="ADAL" clId="{C2381DCA-56D6-41A4-BCB3-A85BCE9C001B}" dt="2024-12-02T12:29:13.761" v="120" actId="22"/>
          <ac:picMkLst>
            <pc:docMk/>
            <pc:sldMk cId="1577542861" sldId="984"/>
            <ac:picMk id="3" creationId="{4A84C0AC-ABBD-6D64-9750-6E5EF21F8DFF}"/>
          </ac:picMkLst>
        </pc:picChg>
        <pc:picChg chg="del">
          <ac:chgData name="Sarah Foy" userId="5a1c1f34-83bc-4679-8109-7b2494cb8b1f" providerId="ADAL" clId="{C2381DCA-56D6-41A4-BCB3-A85BCE9C001B}" dt="2024-12-02T12:27:31.786" v="108" actId="478"/>
          <ac:picMkLst>
            <pc:docMk/>
            <pc:sldMk cId="1577542861" sldId="984"/>
            <ac:picMk id="5" creationId="{1F8A95D4-E800-A0C7-F561-82A318A6C891}"/>
          </ac:picMkLst>
        </pc:picChg>
        <pc:picChg chg="del">
          <ac:chgData name="Sarah Foy" userId="5a1c1f34-83bc-4679-8109-7b2494cb8b1f" providerId="ADAL" clId="{C2381DCA-56D6-41A4-BCB3-A85BCE9C001B}" dt="2024-12-02T12:27:30.576" v="107" actId="478"/>
          <ac:picMkLst>
            <pc:docMk/>
            <pc:sldMk cId="1577542861" sldId="984"/>
            <ac:picMk id="7" creationId="{69FB87F1-9CE4-ECCC-CA21-0CF09A333939}"/>
          </ac:picMkLst>
        </pc:picChg>
      </pc:sldChg>
      <pc:sldChg chg="addSp delSp modSp new mod">
        <pc:chgData name="Sarah Foy" userId="5a1c1f34-83bc-4679-8109-7b2494cb8b1f" providerId="ADAL" clId="{C2381DCA-56D6-41A4-BCB3-A85BCE9C001B}" dt="2024-12-02T12:24:23.365" v="91" actId="2711"/>
        <pc:sldMkLst>
          <pc:docMk/>
          <pc:sldMk cId="4206199855" sldId="986"/>
        </pc:sldMkLst>
        <pc:spChg chg="del">
          <ac:chgData name="Sarah Foy" userId="5a1c1f34-83bc-4679-8109-7b2494cb8b1f" providerId="ADAL" clId="{C2381DCA-56D6-41A4-BCB3-A85BCE9C001B}" dt="2024-12-02T12:23:25.874" v="23" actId="478"/>
          <ac:spMkLst>
            <pc:docMk/>
            <pc:sldMk cId="4206199855" sldId="986"/>
            <ac:spMk id="2" creationId="{9ECE50C7-9D46-D019-17F7-636EC93A0389}"/>
          </ac:spMkLst>
        </pc:spChg>
        <pc:spChg chg="del">
          <ac:chgData name="Sarah Foy" userId="5a1c1f34-83bc-4679-8109-7b2494cb8b1f" providerId="ADAL" clId="{C2381DCA-56D6-41A4-BCB3-A85BCE9C001B}" dt="2024-12-02T12:23:23.656" v="22" actId="478"/>
          <ac:spMkLst>
            <pc:docMk/>
            <pc:sldMk cId="4206199855" sldId="986"/>
            <ac:spMk id="3" creationId="{796D8C5E-A05C-53A8-585D-FDD733166310}"/>
          </ac:spMkLst>
        </pc:spChg>
        <pc:spChg chg="add mod">
          <ac:chgData name="Sarah Foy" userId="5a1c1f34-83bc-4679-8109-7b2494cb8b1f" providerId="ADAL" clId="{C2381DCA-56D6-41A4-BCB3-A85BCE9C001B}" dt="2024-12-02T12:24:23.365" v="91" actId="2711"/>
          <ac:spMkLst>
            <pc:docMk/>
            <pc:sldMk cId="4206199855" sldId="986"/>
            <ac:spMk id="6" creationId="{463E86C0-8D20-179D-D57D-A8A1FDD35C5A}"/>
          </ac:spMkLst>
        </pc:spChg>
        <pc:picChg chg="add mod">
          <ac:chgData name="Sarah Foy" userId="5a1c1f34-83bc-4679-8109-7b2494cb8b1f" providerId="ADAL" clId="{C2381DCA-56D6-41A4-BCB3-A85BCE9C001B}" dt="2024-12-02T12:23:28.920" v="25" actId="1076"/>
          <ac:picMkLst>
            <pc:docMk/>
            <pc:sldMk cId="4206199855" sldId="986"/>
            <ac:picMk id="5" creationId="{8360BF92-DC99-4842-99AE-734C75B42CC4}"/>
          </ac:picMkLst>
        </pc:picChg>
      </pc:sldChg>
      <pc:sldChg chg="addSp delSp modSp new mod ord">
        <pc:chgData name="Sarah Foy" userId="5a1c1f34-83bc-4679-8109-7b2494cb8b1f" providerId="ADAL" clId="{C2381DCA-56D6-41A4-BCB3-A85BCE9C001B}" dt="2024-12-02T12:33:51.917" v="129" actId="14100"/>
        <pc:sldMkLst>
          <pc:docMk/>
          <pc:sldMk cId="24907757" sldId="987"/>
        </pc:sldMkLst>
        <pc:spChg chg="mod">
          <ac:chgData name="Sarah Foy" userId="5a1c1f34-83bc-4679-8109-7b2494cb8b1f" providerId="ADAL" clId="{C2381DCA-56D6-41A4-BCB3-A85BCE9C001B}" dt="2024-12-02T12:27:14.901" v="101" actId="20577"/>
          <ac:spMkLst>
            <pc:docMk/>
            <pc:sldMk cId="24907757" sldId="987"/>
            <ac:spMk id="2" creationId="{AA56BCBA-4403-A603-C7D8-B7B6DF92EE02}"/>
          </ac:spMkLst>
        </pc:spChg>
        <pc:spChg chg="del">
          <ac:chgData name="Sarah Foy" userId="5a1c1f34-83bc-4679-8109-7b2494cb8b1f" providerId="ADAL" clId="{C2381DCA-56D6-41A4-BCB3-A85BCE9C001B}" dt="2024-12-02T12:27:17.451" v="102" actId="478"/>
          <ac:spMkLst>
            <pc:docMk/>
            <pc:sldMk cId="24907757" sldId="987"/>
            <ac:spMk id="3" creationId="{8E799040-D80B-D1C9-BAF1-A0ABCBC30AEE}"/>
          </ac:spMkLst>
        </pc:spChg>
        <pc:picChg chg="add mod">
          <ac:chgData name="Sarah Foy" userId="5a1c1f34-83bc-4679-8109-7b2494cb8b1f" providerId="ADAL" clId="{C2381DCA-56D6-41A4-BCB3-A85BCE9C001B}" dt="2024-12-02T12:33:51.917" v="129" actId="14100"/>
          <ac:picMkLst>
            <pc:docMk/>
            <pc:sldMk cId="24907757" sldId="987"/>
            <ac:picMk id="5" creationId="{5F02A061-D5B3-DFA2-E2DC-9DEBB44E842A}"/>
          </ac:picMkLst>
        </pc:picChg>
      </pc:sldChg>
      <pc:sldChg chg="addSp delSp modSp new mod">
        <pc:chgData name="Sarah Foy" userId="5a1c1f34-83bc-4679-8109-7b2494cb8b1f" providerId="ADAL" clId="{C2381DCA-56D6-41A4-BCB3-A85BCE9C001B}" dt="2024-12-02T12:52:19.691" v="245" actId="14100"/>
        <pc:sldMkLst>
          <pc:docMk/>
          <pc:sldMk cId="1591589843" sldId="988"/>
        </pc:sldMkLst>
        <pc:spChg chg="del">
          <ac:chgData name="Sarah Foy" userId="5a1c1f34-83bc-4679-8109-7b2494cb8b1f" providerId="ADAL" clId="{C2381DCA-56D6-41A4-BCB3-A85BCE9C001B}" dt="2024-12-02T12:37:13.145" v="138" actId="478"/>
          <ac:spMkLst>
            <pc:docMk/>
            <pc:sldMk cId="1591589843" sldId="988"/>
            <ac:spMk id="2" creationId="{2F73F903-8567-B76C-3E3B-0A90A4043E9E}"/>
          </ac:spMkLst>
        </pc:spChg>
        <pc:spChg chg="del">
          <ac:chgData name="Sarah Foy" userId="5a1c1f34-83bc-4679-8109-7b2494cb8b1f" providerId="ADAL" clId="{C2381DCA-56D6-41A4-BCB3-A85BCE9C001B}" dt="2024-12-02T12:37:15.161" v="139" actId="478"/>
          <ac:spMkLst>
            <pc:docMk/>
            <pc:sldMk cId="1591589843" sldId="988"/>
            <ac:spMk id="3" creationId="{463D3D7F-0E93-CF36-A39F-63E537EAB47D}"/>
          </ac:spMkLst>
        </pc:spChg>
        <pc:spChg chg="add mod">
          <ac:chgData name="Sarah Foy" userId="5a1c1f34-83bc-4679-8109-7b2494cb8b1f" providerId="ADAL" clId="{C2381DCA-56D6-41A4-BCB3-A85BCE9C001B}" dt="2024-12-02T12:50:50.156" v="142" actId="14100"/>
          <ac:spMkLst>
            <pc:docMk/>
            <pc:sldMk cId="1591589843" sldId="988"/>
            <ac:spMk id="3" creationId="{DE02C4FD-198F-4622-FE9D-4070948F0FB0}"/>
          </ac:spMkLst>
        </pc:spChg>
        <pc:spChg chg="add mod">
          <ac:chgData name="Sarah Foy" userId="5a1c1f34-83bc-4679-8109-7b2494cb8b1f" providerId="ADAL" clId="{C2381DCA-56D6-41A4-BCB3-A85BCE9C001B}" dt="2024-12-02T12:52:19.691" v="245" actId="14100"/>
          <ac:spMkLst>
            <pc:docMk/>
            <pc:sldMk cId="1591589843" sldId="988"/>
            <ac:spMk id="8" creationId="{63935F78-65CA-2C41-8D68-A0E21353E0FB}"/>
          </ac:spMkLst>
        </pc:spChg>
        <pc:picChg chg="add mod">
          <ac:chgData name="Sarah Foy" userId="5a1c1f34-83bc-4679-8109-7b2494cb8b1f" providerId="ADAL" clId="{C2381DCA-56D6-41A4-BCB3-A85BCE9C001B}" dt="2024-12-02T12:51:19.335" v="144" actId="1076"/>
          <ac:picMkLst>
            <pc:docMk/>
            <pc:sldMk cId="1591589843" sldId="988"/>
            <ac:picMk id="5" creationId="{959A16F7-13EF-7799-0697-CFEDF3670974}"/>
          </ac:picMkLst>
        </pc:picChg>
        <pc:picChg chg="add mod">
          <ac:chgData name="Sarah Foy" userId="5a1c1f34-83bc-4679-8109-7b2494cb8b1f" providerId="ADAL" clId="{C2381DCA-56D6-41A4-BCB3-A85BCE9C001B}" dt="2024-12-02T12:51:34.465" v="147" actId="1076"/>
          <ac:picMkLst>
            <pc:docMk/>
            <pc:sldMk cId="1591589843" sldId="988"/>
            <ac:picMk id="7" creationId="{B4D4BA2B-8A6A-DB09-A6BD-207FC6BDC19C}"/>
          </ac:picMkLst>
        </pc:picChg>
      </pc:sldChg>
      <pc:sldChg chg="addSp delSp modSp new mod">
        <pc:chgData name="Sarah Foy" userId="5a1c1f34-83bc-4679-8109-7b2494cb8b1f" providerId="ADAL" clId="{C2381DCA-56D6-41A4-BCB3-A85BCE9C001B}" dt="2024-12-02T13:04:35.914" v="341" actId="1076"/>
        <pc:sldMkLst>
          <pc:docMk/>
          <pc:sldMk cId="610735003" sldId="989"/>
        </pc:sldMkLst>
        <pc:spChg chg="mod">
          <ac:chgData name="Sarah Foy" userId="5a1c1f34-83bc-4679-8109-7b2494cb8b1f" providerId="ADAL" clId="{C2381DCA-56D6-41A4-BCB3-A85BCE9C001B}" dt="2024-12-02T13:02:42.133" v="325" actId="20577"/>
          <ac:spMkLst>
            <pc:docMk/>
            <pc:sldMk cId="610735003" sldId="989"/>
            <ac:spMk id="2" creationId="{723D2D78-64F1-AF09-1BB1-048EB3679965}"/>
          </ac:spMkLst>
        </pc:spChg>
        <pc:spChg chg="del">
          <ac:chgData name="Sarah Foy" userId="5a1c1f34-83bc-4679-8109-7b2494cb8b1f" providerId="ADAL" clId="{C2381DCA-56D6-41A4-BCB3-A85BCE9C001B}" dt="2024-12-02T13:02:45.445" v="326" actId="478"/>
          <ac:spMkLst>
            <pc:docMk/>
            <pc:sldMk cId="610735003" sldId="989"/>
            <ac:spMk id="3" creationId="{18C4D0C6-C5D5-78AE-56BB-B90315B9CF29}"/>
          </ac:spMkLst>
        </pc:spChg>
        <pc:picChg chg="add mod">
          <ac:chgData name="Sarah Foy" userId="5a1c1f34-83bc-4679-8109-7b2494cb8b1f" providerId="ADAL" clId="{C2381DCA-56D6-41A4-BCB3-A85BCE9C001B}" dt="2024-12-02T13:04:31.264" v="338" actId="1076"/>
          <ac:picMkLst>
            <pc:docMk/>
            <pc:sldMk cId="610735003" sldId="989"/>
            <ac:picMk id="5" creationId="{68F67FC3-A847-F000-C336-3CD399C5CED4}"/>
          </ac:picMkLst>
        </pc:picChg>
        <pc:picChg chg="add mod">
          <ac:chgData name="Sarah Foy" userId="5a1c1f34-83bc-4679-8109-7b2494cb8b1f" providerId="ADAL" clId="{C2381DCA-56D6-41A4-BCB3-A85BCE9C001B}" dt="2024-12-02T13:04:32.020" v="339" actId="1076"/>
          <ac:picMkLst>
            <pc:docMk/>
            <pc:sldMk cId="610735003" sldId="989"/>
            <ac:picMk id="7" creationId="{3D0D80DE-A512-F6E9-C518-2C459E0D4B96}"/>
          </ac:picMkLst>
        </pc:picChg>
        <pc:picChg chg="add del mod">
          <ac:chgData name="Sarah Foy" userId="5a1c1f34-83bc-4679-8109-7b2494cb8b1f" providerId="ADAL" clId="{C2381DCA-56D6-41A4-BCB3-A85BCE9C001B}" dt="2024-12-02T13:04:33.095" v="340" actId="478"/>
          <ac:picMkLst>
            <pc:docMk/>
            <pc:sldMk cId="610735003" sldId="989"/>
            <ac:picMk id="9" creationId="{25F71477-2111-5161-B5EA-4153DE8F3C7B}"/>
          </ac:picMkLst>
        </pc:picChg>
        <pc:picChg chg="add mod">
          <ac:chgData name="Sarah Foy" userId="5a1c1f34-83bc-4679-8109-7b2494cb8b1f" providerId="ADAL" clId="{C2381DCA-56D6-41A4-BCB3-A85BCE9C001B}" dt="2024-12-02T13:04:35.914" v="341" actId="1076"/>
          <ac:picMkLst>
            <pc:docMk/>
            <pc:sldMk cId="610735003" sldId="989"/>
            <ac:picMk id="11" creationId="{19B82BB3-2D41-7257-7721-4B84819C207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AAB9D-F2D1-6599-C3A7-FD3F368B5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424C8-A30E-61D0-75DB-A828FF8E3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CCCD8-7F4C-FB12-D412-E499AC96C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5E90-4C9A-4A7D-8D4A-23FE1CFA2FC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536BA-3CB5-FA18-43AD-1DFB744C1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1CF75-4583-F3E1-277D-658C0A4AF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EC35-B435-420D-B18B-1B2A38AF5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65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08A12-8B27-276C-16E2-0F90252B9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C5940-D0BF-4AA6-ECF4-F051200C8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207F1-E171-E563-AA0F-BB3D39B8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5E90-4C9A-4A7D-8D4A-23FE1CFA2FC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256B3-916D-EDCF-D996-E3E7AD462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3CECB-5B27-9467-63B0-B81DB073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EC35-B435-420D-B18B-1B2A38AF5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72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CEF45-E34F-8A4C-6E8D-AD3AB2CDC0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C64BB2-8B16-6AC1-DCA9-6BEB260FD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4C838-90CC-1634-DF80-AE6FAE94A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5E90-4C9A-4A7D-8D4A-23FE1CFA2FC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CCB58-E1BF-D489-CA41-77223B2BC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58F25-63E0-62AC-7736-E2EAD819D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EC35-B435-420D-B18B-1B2A38AF5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27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B33F0-1B46-78C9-7220-E04FD2377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691A8-4F9F-3394-6DF7-FA8D1E1A4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215CA-9CB4-0751-36F7-90D1085A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5E90-4C9A-4A7D-8D4A-23FE1CFA2FC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63F9A-0471-0AF7-E010-3398177F2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14278-B3E2-C67E-7146-CEA162D67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EC35-B435-420D-B18B-1B2A38AF5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04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679FE-53E0-8B33-D61B-B77CC0E68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A89CC-8F15-50D5-4B9F-12076CBD3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3418C-E04F-4453-9D4C-A21B22F0F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5E90-4C9A-4A7D-8D4A-23FE1CFA2FC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85226-DF95-399C-E2B1-CC73A8F0A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71860-25CE-2B75-A229-D509E8CBA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EC35-B435-420D-B18B-1B2A38AF5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326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4C1FF-4432-1CF5-39EC-FE177D3D9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08FDE-C74B-832D-675C-0F2A6AE7A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E85E84-217B-A937-4D93-6470F4B10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D1271-6C7E-0C4C-B919-27BA06397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5E90-4C9A-4A7D-8D4A-23FE1CFA2FC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570F7-D39F-C8B4-6492-69EFADE9C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4C4135-ADE2-36F1-B5DC-23962AEDB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EC35-B435-420D-B18B-1B2A38AF5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54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A1EDF-B79E-6766-EDD8-88EE9398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9BFFB-7EF7-08B2-110C-262B3ADA5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B78BB-A287-12E9-A232-EA7585460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032974-2F11-FB8C-73E6-7D722ABAD1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111B1E-B789-9323-E996-BD034197A7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2404F3-D84A-82C9-F227-47CFCE565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5E90-4C9A-4A7D-8D4A-23FE1CFA2FC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6B7B4-1209-4C7F-A133-61603626E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A1AF33-CB78-B72F-17C1-2F17D0427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EC35-B435-420D-B18B-1B2A38AF5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46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01D9C-B97E-AB32-DD66-B7F2CD45D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44E69D-FCA2-F836-C3FC-611434955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5E90-4C9A-4A7D-8D4A-23FE1CFA2FC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51A64-4421-A2F8-399C-EA1AB83D8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732FA-8A2A-0660-AAB5-223B7783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EC35-B435-420D-B18B-1B2A38AF5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94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BA9A49-E555-5E80-9C97-293A58D7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5E90-4C9A-4A7D-8D4A-23FE1CFA2FC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63FB29-4EEA-2108-EE78-996F6F82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67F2E-C466-E1AC-8E8E-892F4813E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EC35-B435-420D-B18B-1B2A38AF5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5B9D-9FBC-3238-4A9B-93EEB196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3E7E7-E98D-B7EC-738F-2DC5A9864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9E5D45-9661-DFCC-BCAE-7769EA25A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8FB80-AAD0-1D52-0BE7-810CA6D90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5E90-4C9A-4A7D-8D4A-23FE1CFA2FC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C0E92F-1429-AA25-8E27-3F80605D0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0478C-BDD9-5221-2DB7-678BFA32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EC35-B435-420D-B18B-1B2A38AF5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191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6028C-A6F4-9F48-F5FC-E73DD5F5B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42EA3C-420B-93CF-EF79-50E8F285FC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13B7E2-8533-318F-0EDC-57840DCD7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76CA9-7C37-611F-5727-54A0F1417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5E90-4C9A-4A7D-8D4A-23FE1CFA2FC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17A1F-32CF-AD61-5E68-A460D763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FD660-34FE-D25F-876D-212560B72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4EC35-B435-420D-B18B-1B2A38AF5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4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B70CC9-1AFC-07E3-20D6-523792931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4CBD9-9571-89EF-66C4-31EA87828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75D08-967F-971F-9029-DDD55906A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445E90-4C9A-4A7D-8D4A-23FE1CFA2FCF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21131-4A37-D388-628B-A48F36241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CCE01-A4D5-AFD1-CDCB-11C6B632C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94EC35-B435-420D-B18B-1B2A38AF5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12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bbc.co.uk/bitesize/topics/z22cmbk/articles/zx3982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BCBA-4403-A603-C7D8-B7B6DF92E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Phonics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2A061-D5B3-DFA2-E2DC-9DEBB44E8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336" y="150433"/>
            <a:ext cx="5201584" cy="660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A35A52-5B14-7883-C9A2-635FAA071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526" y="292006"/>
            <a:ext cx="7398414" cy="592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27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D62483-036E-E0AC-A2EE-F9D78DDE4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736" y="518706"/>
            <a:ext cx="5611008" cy="58205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10FBAF-C6D7-14FF-2C3A-253228CC7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68" y="518706"/>
            <a:ext cx="4610743" cy="58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18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4FC65-26F3-18C6-4515-A6EEA45B73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Maths</a:t>
            </a:r>
          </a:p>
        </p:txBody>
      </p:sp>
    </p:spTree>
    <p:extLst>
      <p:ext uri="{BB962C8B-B14F-4D97-AF65-F5344CB8AC3E}">
        <p14:creationId xmlns:p14="http://schemas.microsoft.com/office/powerpoint/2010/main" val="1277730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945784" cy="3566160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Letter-join Air Plus 8" panose="02000805000000020003" pitchFamily="50" charset="0"/>
              </a:rPr>
              <a:t>Tuesday 3</a:t>
            </a:r>
            <a:r>
              <a:rPr lang="en-GB" sz="5400" baseline="30000" dirty="0">
                <a:latin typeface="Letter-join Air Plus 8" panose="02000805000000020003" pitchFamily="50" charset="0"/>
              </a:rPr>
              <a:t>rd</a:t>
            </a:r>
            <a:r>
              <a:rPr lang="en-GB" sz="5400" dirty="0">
                <a:latin typeface="Letter-join Air Plus 8" panose="02000805000000020003" pitchFamily="50" charset="0"/>
              </a:rPr>
              <a:t> December 2024</a:t>
            </a:r>
            <a:br>
              <a:rPr lang="en-GB" sz="6600" dirty="0">
                <a:latin typeface="Letter-join Air Plus 8" panose="02000805000000020003" pitchFamily="50" charset="0"/>
              </a:rPr>
            </a:br>
            <a:r>
              <a:rPr lang="en-GB" sz="5400" dirty="0">
                <a:latin typeface="Letter-join Air Plus 8" panose="02000805000000020003" pitchFamily="50" charset="0"/>
              </a:rPr>
              <a:t>03.12.24</a:t>
            </a:r>
            <a:endParaRPr lang="en-GB" sz="6600" dirty="0">
              <a:latin typeface="Letter-join 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466986"/>
            <a:ext cx="8991600" cy="163206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2400" dirty="0">
                <a:latin typeface="Letter-join Air Plus 8" panose="02000805000000020003" pitchFamily="50" charset="0"/>
              </a:rPr>
              <a:t>Maths</a:t>
            </a:r>
          </a:p>
          <a:p>
            <a:r>
              <a:rPr lang="en-GB" dirty="0">
                <a:latin typeface="Letter-join Air Plus 8" panose="02000805000000020003" pitchFamily="50" charset="0"/>
              </a:rPr>
              <a:t>School closure</a:t>
            </a:r>
          </a:p>
          <a:p>
            <a:r>
              <a:rPr lang="en-GB" dirty="0">
                <a:latin typeface="Letter-join Air Plus 8" panose="02000805000000020003" pitchFamily="50" charset="0"/>
              </a:rPr>
              <a:t>Learning Title - Consolidation</a:t>
            </a:r>
          </a:p>
        </p:txBody>
      </p:sp>
    </p:spTree>
    <p:extLst>
      <p:ext uri="{BB962C8B-B14F-4D97-AF65-F5344CB8AC3E}">
        <p14:creationId xmlns:p14="http://schemas.microsoft.com/office/powerpoint/2010/main" val="3999745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60BF92-DC99-4842-99AE-734C75B42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77" y="434175"/>
            <a:ext cx="8602275" cy="5620534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63E86C0-8D20-179D-D57D-A8A1FDD35C5A}"/>
              </a:ext>
            </a:extLst>
          </p:cNvPr>
          <p:cNvSpPr/>
          <p:nvPr/>
        </p:nvSpPr>
        <p:spPr>
          <a:xfrm>
            <a:off x="8422546" y="2702560"/>
            <a:ext cx="3678013" cy="3261360"/>
          </a:xfrm>
          <a:prstGeom prst="wedgeEllipseCallout">
            <a:avLst>
              <a:gd name="adj1" fmla="val 42118"/>
              <a:gd name="adj2" fmla="val -5813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Letter-join Air Plus 8" panose="02000805000000020003" pitchFamily="50" charset="0"/>
              </a:rPr>
              <a:t>Either build or draw this problem out to help find the answer.</a:t>
            </a:r>
          </a:p>
        </p:txBody>
      </p:sp>
    </p:spTree>
    <p:extLst>
      <p:ext uri="{BB962C8B-B14F-4D97-AF65-F5344CB8AC3E}">
        <p14:creationId xmlns:p14="http://schemas.microsoft.com/office/powerpoint/2010/main" val="4206199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02C4FD-198F-4622-FE9D-4070948F0FB0}"/>
              </a:ext>
            </a:extLst>
          </p:cNvPr>
          <p:cNvSpPr txBox="1"/>
          <p:nvPr/>
        </p:nvSpPr>
        <p:spPr>
          <a:xfrm>
            <a:off x="216672" y="392453"/>
            <a:ext cx="7305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https://www.bbc.co.uk/bitesize/topics/z22cmbk/articles/zx3982p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9A16F7-13EF-7799-0697-CFEDF3670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179" y="941658"/>
            <a:ext cx="6563641" cy="666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D4BA2B-8A6A-DB09-A6BD-207FC6BDC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52" y="1893708"/>
            <a:ext cx="6822777" cy="48525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935F78-65CA-2C41-8D68-A0E21353E0FB}"/>
              </a:ext>
            </a:extLst>
          </p:cNvPr>
          <p:cNvSpPr txBox="1"/>
          <p:nvPr/>
        </p:nvSpPr>
        <p:spPr>
          <a:xfrm>
            <a:off x="7193280" y="2519680"/>
            <a:ext cx="4226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etter-join Air Plus 8" panose="02000805000000020003" pitchFamily="50" charset="0"/>
              </a:rPr>
              <a:t>Explore the bitesize website</a:t>
            </a:r>
          </a:p>
          <a:p>
            <a:r>
              <a:rPr lang="en-GB" dirty="0">
                <a:latin typeface="Letter-join Air Plus 8" panose="02000805000000020003" pitchFamily="50" charset="0"/>
              </a:rPr>
              <a:t>Watch videos, take a quiz and play games linked to our learning.</a:t>
            </a:r>
          </a:p>
        </p:txBody>
      </p:sp>
    </p:spTree>
    <p:extLst>
      <p:ext uri="{BB962C8B-B14F-4D97-AF65-F5344CB8AC3E}">
        <p14:creationId xmlns:p14="http://schemas.microsoft.com/office/powerpoint/2010/main" val="1591589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D2D78-64F1-AF09-1BB1-048EB3679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Head back to the website for links to carious educational games.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67FC3-A847-F000-C336-3CD399C5C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" y="1558113"/>
            <a:ext cx="6397557" cy="2909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0D80DE-A512-F6E9-C518-2C459E0D4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048630"/>
            <a:ext cx="5781040" cy="28596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B82BB3-2D41-7257-7721-4B84819C2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205" y="3870050"/>
            <a:ext cx="4789240" cy="285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3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11E458C-6E5A-13BF-93B7-D4094C7B2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983" y="166296"/>
            <a:ext cx="4505954" cy="62302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670E1-FD16-CD30-344B-FE1A6C49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521" y="175822"/>
            <a:ext cx="4572638" cy="62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8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84C0AC-ABBD-6D64-9750-6E5EF21F8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80" y="556811"/>
            <a:ext cx="5115639" cy="57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42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5277" y="196965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4800" dirty="0">
                <a:latin typeface="Letter-join Air Plus 8" panose="02000805000000020003" pitchFamily="50" charset="0"/>
              </a:rPr>
              <a:t>Comprehension – </a:t>
            </a:r>
            <a:br>
              <a:rPr lang="en-GB" sz="4800" dirty="0">
                <a:latin typeface="Letter-join Air Plus 8" panose="02000805000000020003" pitchFamily="50" charset="0"/>
              </a:rPr>
            </a:br>
            <a:r>
              <a:rPr lang="en-GB" sz="4800" dirty="0">
                <a:latin typeface="Letter-join Air Plus 8" panose="02000805000000020003" pitchFamily="50" charset="0"/>
              </a:rPr>
              <a:t>Where the Wild Things Are</a:t>
            </a:r>
            <a:br>
              <a:rPr lang="en-GB" sz="4800" dirty="0">
                <a:latin typeface="Letter-join Air Plus 8" panose="02000805000000020003" pitchFamily="50" charset="0"/>
              </a:rPr>
            </a:br>
            <a:br>
              <a:rPr lang="en-GB" sz="4800" dirty="0">
                <a:latin typeface="Letter-join Air Plus 8" panose="02000805000000020003" pitchFamily="50" charset="0"/>
              </a:rPr>
            </a:br>
            <a:r>
              <a:rPr lang="en-GB" sz="4800" dirty="0">
                <a:latin typeface="Letter-join Air Plus 8" panose="02000805000000020003" pitchFamily="50" charset="0"/>
              </a:rPr>
              <a:t>Monday 2</a:t>
            </a:r>
            <a:r>
              <a:rPr lang="en-GB" sz="4800" baseline="30000" dirty="0">
                <a:latin typeface="Letter-join Air Plus 8" panose="02000805000000020003" pitchFamily="50" charset="0"/>
              </a:rPr>
              <a:t>nd</a:t>
            </a:r>
            <a:r>
              <a:rPr lang="en-GB" sz="4800" dirty="0">
                <a:latin typeface="Letter-join Air Plus 8" panose="02000805000000020003" pitchFamily="50" charset="0"/>
              </a:rPr>
              <a:t> December 2024</a:t>
            </a:r>
          </a:p>
        </p:txBody>
      </p:sp>
    </p:spTree>
    <p:extLst>
      <p:ext uri="{BB962C8B-B14F-4D97-AF65-F5344CB8AC3E}">
        <p14:creationId xmlns:p14="http://schemas.microsoft.com/office/powerpoint/2010/main" val="2997622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77" y="286603"/>
            <a:ext cx="11286309" cy="1450757"/>
          </a:xfrm>
        </p:spPr>
        <p:txBody>
          <a:bodyPr/>
          <a:lstStyle/>
          <a:p>
            <a:pPr algn="ctr"/>
            <a:r>
              <a:rPr lang="en-GB" dirty="0">
                <a:latin typeface="Letterjoin-Air Plus 36" panose="02000805000000020003" pitchFamily="50" charset="0"/>
              </a:rPr>
              <a:t>Focus Text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3520" y="1905681"/>
            <a:ext cx="8956766" cy="425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63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77" y="286603"/>
            <a:ext cx="11286309" cy="1450757"/>
          </a:xfrm>
        </p:spPr>
        <p:txBody>
          <a:bodyPr/>
          <a:lstStyle/>
          <a:p>
            <a:pPr algn="ctr"/>
            <a:r>
              <a:rPr lang="en-GB" dirty="0">
                <a:latin typeface="Letterjoin-Air Plus 36" panose="02000805000000020003" pitchFamily="50" charset="0"/>
              </a:rPr>
              <a:t>Focus Text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0196" y="1925410"/>
            <a:ext cx="9038318" cy="422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30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77" y="286603"/>
            <a:ext cx="11286309" cy="1450757"/>
          </a:xfrm>
        </p:spPr>
        <p:txBody>
          <a:bodyPr/>
          <a:lstStyle/>
          <a:p>
            <a:pPr algn="ctr"/>
            <a:r>
              <a:rPr lang="en-GB" dirty="0">
                <a:latin typeface="Letterjoin-Air Plus 36" panose="02000805000000020003" pitchFamily="50" charset="0"/>
              </a:rPr>
              <a:t>Focus Text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864" y="2020435"/>
            <a:ext cx="9743733" cy="429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61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77" y="286603"/>
            <a:ext cx="11286309" cy="1450757"/>
          </a:xfrm>
        </p:spPr>
        <p:txBody>
          <a:bodyPr/>
          <a:lstStyle/>
          <a:p>
            <a:pPr algn="ctr"/>
            <a:r>
              <a:rPr lang="en-GB" dirty="0">
                <a:latin typeface="Letterjoin-Air Plus 36" panose="02000805000000020003" pitchFamily="50" charset="0"/>
              </a:rPr>
              <a:t>Focus Text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727" y="1955120"/>
            <a:ext cx="10098008" cy="432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54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77" y="286603"/>
            <a:ext cx="11286309" cy="1450757"/>
          </a:xfrm>
        </p:spPr>
        <p:txBody>
          <a:bodyPr/>
          <a:lstStyle/>
          <a:p>
            <a:pPr algn="ctr"/>
            <a:r>
              <a:rPr lang="en-GB" dirty="0">
                <a:latin typeface="Letterjoin-Air Plus 36" panose="02000805000000020003" pitchFamily="50" charset="0"/>
              </a:rPr>
              <a:t>Focus Text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6130" y="1911577"/>
            <a:ext cx="9996155" cy="43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42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96a5c0-7cdd-4425-9d03-d9e3b4f2f224" xsi:nil="true"/>
    <lcf76f155ced4ddcb4097134ff3c332f xmlns="2f739348-ecce-4d54-8e1b-6620c6f82d6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1F241FA1226E439033CC4C0055EE4A" ma:contentTypeVersion="15" ma:contentTypeDescription="Create a new document." ma:contentTypeScope="" ma:versionID="0b639c50007792a0d310ad1d1266aef5">
  <xsd:schema xmlns:xsd="http://www.w3.org/2001/XMLSchema" xmlns:xs="http://www.w3.org/2001/XMLSchema" xmlns:p="http://schemas.microsoft.com/office/2006/metadata/properties" xmlns:ns2="2f739348-ecce-4d54-8e1b-6620c6f82d6e" xmlns:ns3="1f96a5c0-7cdd-4425-9d03-d9e3b4f2f224" targetNamespace="http://schemas.microsoft.com/office/2006/metadata/properties" ma:root="true" ma:fieldsID="b07441feeb373112be06e243ba3cf260" ns2:_="" ns3:_="">
    <xsd:import namespace="2f739348-ecce-4d54-8e1b-6620c6f82d6e"/>
    <xsd:import namespace="1f96a5c0-7cdd-4425-9d03-d9e3b4f2f2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39348-ecce-4d54-8e1b-6620c6f82d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1005c32-c172-4d3b-a2ce-12deeb3a6a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96a5c0-7cdd-4425-9d03-d9e3b4f2f22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b94beb2-8378-44f0-a926-c8cbbbbf8422}" ma:internalName="TaxCatchAll" ma:showField="CatchAllData" ma:web="1f96a5c0-7cdd-4425-9d03-d9e3b4f2f2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BA3CAF-30C3-4BA4-B68D-34E88808FB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D1F26A-0D9A-4979-8557-9E9F791F3895}">
  <ds:schemaRefs>
    <ds:schemaRef ds:uri="http://schemas.microsoft.com/office/2006/metadata/properties"/>
    <ds:schemaRef ds:uri="http://schemas.microsoft.com/office/infopath/2007/PartnerControls"/>
    <ds:schemaRef ds:uri="1f96a5c0-7cdd-4425-9d03-d9e3b4f2f224"/>
    <ds:schemaRef ds:uri="2f739348-ecce-4d54-8e1b-6620c6f82d6e"/>
  </ds:schemaRefs>
</ds:datastoreItem>
</file>

<file path=customXml/itemProps3.xml><?xml version="1.0" encoding="utf-8"?>
<ds:datastoreItem xmlns:ds="http://schemas.openxmlformats.org/officeDocument/2006/customXml" ds:itemID="{D63C7FEE-C3F6-402F-B2AF-DE36A3BBFE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739348-ecce-4d54-8e1b-6620c6f82d6e"/>
    <ds:schemaRef ds:uri="1f96a5c0-7cdd-4425-9d03-d9e3b4f2f2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101</Words>
  <Application>Microsoft Office PowerPoint</Application>
  <PresentationFormat>Widescreen</PresentationFormat>
  <Paragraphs>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Letter-join Air Plus 8</vt:lpstr>
      <vt:lpstr>Letterjoin-Air Plus 36</vt:lpstr>
      <vt:lpstr>Office Theme</vt:lpstr>
      <vt:lpstr>Phonics</vt:lpstr>
      <vt:lpstr>PowerPoint Presentation</vt:lpstr>
      <vt:lpstr>PowerPoint Presentation</vt:lpstr>
      <vt:lpstr>Comprehension –  Where the Wild Things Are  Monday 2nd December 2024</vt:lpstr>
      <vt:lpstr>Focus Text </vt:lpstr>
      <vt:lpstr>Focus Text </vt:lpstr>
      <vt:lpstr>Focus Text </vt:lpstr>
      <vt:lpstr>Focus Text </vt:lpstr>
      <vt:lpstr>Focus Text </vt:lpstr>
      <vt:lpstr>PowerPoint Presentation</vt:lpstr>
      <vt:lpstr>PowerPoint Presentation</vt:lpstr>
      <vt:lpstr>Maths</vt:lpstr>
      <vt:lpstr>Tuesday 3rd December 2024 03.12.24</vt:lpstr>
      <vt:lpstr>PowerPoint Presentation</vt:lpstr>
      <vt:lpstr>PowerPoint Presentation</vt:lpstr>
      <vt:lpstr>Head back to the website for links to carious educational games.</vt:lpstr>
    </vt:vector>
  </TitlesOfParts>
  <Company>Cromwell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Foy</dc:creator>
  <cp:lastModifiedBy>Sarah Foy</cp:lastModifiedBy>
  <cp:revision>1</cp:revision>
  <dcterms:created xsi:type="dcterms:W3CDTF">2024-12-02T08:55:43Z</dcterms:created>
  <dcterms:modified xsi:type="dcterms:W3CDTF">2024-12-02T13:04:36Z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0x010100A01F241FA1226E439033CC4C0055EE4A</vt:lpwstr>
  </property>
  <property fmtid="{D5CDD505-2E9C-101B-9397-08002B2CF9AE}" pid="3" name="MediaServiceImageTags">
    <vt:lpwstr/>
  </property>
</Properties>
</file>