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83" r:id="rId2"/>
    <p:sldId id="984" r:id="rId3"/>
    <p:sldId id="977" r:id="rId4"/>
    <p:sldId id="978" r:id="rId5"/>
    <p:sldId id="979" r:id="rId6"/>
    <p:sldId id="268" r:id="rId7"/>
    <p:sldId id="980" r:id="rId8"/>
    <p:sldId id="981" r:id="rId9"/>
    <p:sldId id="982" r:id="rId10"/>
    <p:sldId id="259" r:id="rId11"/>
    <p:sldId id="985" r:id="rId12"/>
    <p:sldId id="256" r:id="rId13"/>
    <p:sldId id="373" r:id="rId14"/>
    <p:sldId id="264" r:id="rId15"/>
    <p:sldId id="265" r:id="rId16"/>
    <p:sldId id="266" r:id="rId17"/>
    <p:sldId id="267" r:id="rId18"/>
    <p:sldId id="974" r:id="rId19"/>
    <p:sldId id="269" r:id="rId20"/>
    <p:sldId id="270" r:id="rId21"/>
    <p:sldId id="271" r:id="rId22"/>
    <p:sldId id="272" r:id="rId23"/>
    <p:sldId id="273" r:id="rId24"/>
    <p:sldId id="274" r:id="rId25"/>
    <p:sldId id="9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AB9D-F2D1-6599-C3A7-FD3F368B5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424C8-A30E-61D0-75DB-A828FF8E3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CCD8-7F4C-FB12-D412-E499AC96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36BA-3CB5-FA18-43AD-1DFB744C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CF75-4583-F3E1-277D-658C0A4A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5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A12-8B27-276C-16E2-0F90252B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C5940-D0BF-4AA6-ECF4-F051200C8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07F1-E171-E563-AA0F-BB3D39B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56B3-916D-EDCF-D996-E3E7AD46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CECB-5B27-9467-63B0-B81DB073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2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CEF45-E34F-8A4C-6E8D-AD3AB2CDC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64BB2-8B16-6AC1-DCA9-6BEB260FD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4C838-90CC-1634-DF80-AE6FAE94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CB58-E1BF-D489-CA41-77223B2B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58F25-63E0-62AC-7736-E2EAD81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7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33F0-1B46-78C9-7220-E04FD237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91A8-4F9F-3394-6DF7-FA8D1E1A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15CA-9CB4-0751-36F7-90D1085A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F9A-0471-0AF7-E010-3398177F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4278-B3E2-C67E-7146-CEA162D6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4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79FE-53E0-8B33-D61B-B77CC0E6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89CC-8F15-50D5-4B9F-12076CBD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418C-E04F-4453-9D4C-A21B22F0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85226-DF95-399C-E2B1-CC73A8F0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71860-25CE-2B75-A229-D509E8CB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C1FF-4432-1CF5-39EC-FE177D3D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8FDE-C74B-832D-675C-0F2A6AE7A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85E84-217B-A937-4D93-6470F4B1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1271-6C7E-0C4C-B919-27BA0639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570F7-D39F-C8B4-6492-69EFADE9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C4135-ADE2-36F1-B5DC-23962AED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1EDF-B79E-6766-EDD8-88EE9398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9BFFB-7EF7-08B2-110C-262B3ADA5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B78BB-A287-12E9-A232-EA7585460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32974-2F11-FB8C-73E6-7D722ABAD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11B1E-B789-9323-E996-BD034197A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404F3-D84A-82C9-F227-47CFCE56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6B7B4-1209-4C7F-A133-61603626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1AF33-CB78-B72F-17C1-2F17D042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6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1D9C-B97E-AB32-DD66-B7F2CD45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4E69D-FCA2-F836-C3FC-61143495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51A64-4421-A2F8-399C-EA1AB83D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732FA-8A2A-0660-AAB5-223B7783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A9A49-E555-5E80-9C97-293A58D7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3FB29-4EEA-2108-EE78-996F6F82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7F2E-C466-E1AC-8E8E-892F4813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5B9D-9FBC-3238-4A9B-93EEB196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E7E7-E98D-B7EC-738F-2DC5A986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5D45-9661-DFCC-BCAE-7769EA25A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8FB80-AAD0-1D52-0BE7-810CA6D9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0E92F-1429-AA25-8E27-3F80605D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0478C-BDD9-5221-2DB7-678BFA32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9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028C-A6F4-9F48-F5FC-E73DD5F5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2EA3C-420B-93CF-EF79-50E8F285F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3B7E2-8533-318F-0EDC-57840DCD7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6CA9-7C37-611F-5727-54A0F141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17A1F-32CF-AD61-5E68-A460D763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FD660-34FE-D25F-876D-212560B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70CC9-1AFC-07E3-20D6-52379293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CBD9-9571-89EF-66C4-31EA8782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75D08-967F-971F-9029-DDD55906A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1131-4A37-D388-628B-A48F3624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CE01-A4D5-AFD1-CDCB-11C6B632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EE3F-7F91-20CD-5AD1-3D40D7E4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08501-B831-C50E-EBD9-C4864165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878" y="251969"/>
            <a:ext cx="5639587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231F5-B355-D13F-BDFB-9F2FD4E3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6" y="93690"/>
            <a:ext cx="7694024" cy="66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62483-036E-E0AC-A2EE-F9D78DDE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6" y="518706"/>
            <a:ext cx="5611008" cy="5820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0FBAF-C6D7-14FF-2C3A-253228CC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68" y="518706"/>
            <a:ext cx="461074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FC65-26F3-18C6-4515-A6EEA45B7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127773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945784" cy="356616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Letter-join Air Plus 8" panose="02000805000000020003" pitchFamily="50" charset="0"/>
              </a:rPr>
              <a:t>Monday 2</a:t>
            </a:r>
            <a:r>
              <a:rPr lang="en-GB" sz="5400" baseline="30000" dirty="0">
                <a:latin typeface="Letter-join Air Plus 8" panose="02000805000000020003" pitchFamily="50" charset="0"/>
              </a:rPr>
              <a:t>nd</a:t>
            </a:r>
            <a:r>
              <a:rPr lang="en-GB" sz="5400" dirty="0">
                <a:latin typeface="Letter-join Air Plus 8" panose="02000805000000020003" pitchFamily="50" charset="0"/>
              </a:rPr>
              <a:t> December 2024</a:t>
            </a:r>
            <a:br>
              <a:rPr lang="en-GB" sz="6600" dirty="0">
                <a:latin typeface="Letter-join Air Plus 8" panose="02000805000000020003" pitchFamily="50" charset="0"/>
              </a:rPr>
            </a:br>
            <a:r>
              <a:rPr lang="en-GB" sz="5400" dirty="0">
                <a:latin typeface="Letter-join Air Plus 8" panose="02000805000000020003" pitchFamily="50" charset="0"/>
              </a:rPr>
              <a:t>02.12.24</a:t>
            </a:r>
            <a:endParaRPr lang="en-GB" sz="6600" dirty="0">
              <a:latin typeface="Letter-join 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66986"/>
            <a:ext cx="8991600" cy="16320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Letter-join Air Plus 8" panose="02000805000000020003" pitchFamily="50" charset="0"/>
              </a:rPr>
              <a:t>Maths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School closure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Learning Title - 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9974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A95D4-E800-A0C7-F561-82A318A6C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4" y="0"/>
            <a:ext cx="561987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B87F1-9CE4-ECCC-CA21-0CF09A33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83" y="0"/>
            <a:ext cx="5491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171EA-9F8C-3E80-9FA2-3FCCB349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6291" y="0"/>
            <a:ext cx="9689337" cy="68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5F9A8-7860-69EE-387D-5773620B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33" y="0"/>
            <a:ext cx="643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277" y="19696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Letter-join Air Plus 8" panose="02000805000000020003" pitchFamily="50" charset="0"/>
              </a:rPr>
              <a:t>Comprehension – </a:t>
            </a:r>
            <a:br>
              <a:rPr lang="en-GB" sz="4800" dirty="0">
                <a:latin typeface="Letter-join Air Plus 8" panose="02000805000000020003" pitchFamily="50" charset="0"/>
              </a:rPr>
            </a:br>
            <a:r>
              <a:rPr lang="en-GB" sz="4800" dirty="0">
                <a:latin typeface="Letter-join Air Plus 8" panose="02000805000000020003" pitchFamily="50" charset="0"/>
              </a:rPr>
              <a:t>Where the Wild Things Are</a:t>
            </a:r>
            <a:br>
              <a:rPr lang="en-GB" sz="4800" dirty="0">
                <a:latin typeface="Letter-join Air Plus 8" panose="02000805000000020003" pitchFamily="50" charset="0"/>
              </a:rPr>
            </a:br>
            <a:br>
              <a:rPr lang="en-GB" sz="4800" dirty="0">
                <a:latin typeface="Letter-join Air Plus 8" panose="02000805000000020003" pitchFamily="50" charset="0"/>
              </a:rPr>
            </a:br>
            <a:r>
              <a:rPr lang="en-GB" sz="4800" dirty="0">
                <a:latin typeface="Letter-join Air Plus 8" panose="02000805000000020003" pitchFamily="50" charset="0"/>
              </a:rPr>
              <a:t>Monday 2</a:t>
            </a:r>
            <a:r>
              <a:rPr lang="en-GB" sz="4800" baseline="30000" dirty="0">
                <a:latin typeface="Letter-join Air Plus 8" panose="02000805000000020003" pitchFamily="50" charset="0"/>
              </a:rPr>
              <a:t>nd</a:t>
            </a:r>
            <a:r>
              <a:rPr lang="en-GB" sz="4800" dirty="0">
                <a:latin typeface="Letter-join Air Plus 8" panose="02000805000000020003" pitchFamily="50" charset="0"/>
              </a:rPr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99762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33" y="2075252"/>
            <a:ext cx="11773596" cy="35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489" y="1860086"/>
            <a:ext cx="9452484" cy="38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252" y="1926688"/>
            <a:ext cx="9550958" cy="42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47" y="1943980"/>
            <a:ext cx="8974183" cy="41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57" y="1911081"/>
            <a:ext cx="8995580" cy="42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97" y="1872761"/>
            <a:ext cx="9072001" cy="43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0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F241FA1226E439033CC4C0055EE4A" ma:contentTypeVersion="15" ma:contentTypeDescription="Create a new document." ma:contentTypeScope="" ma:versionID="0b639c50007792a0d310ad1d1266aef5">
  <xsd:schema xmlns:xsd="http://www.w3.org/2001/XMLSchema" xmlns:xs="http://www.w3.org/2001/XMLSchema" xmlns:p="http://schemas.microsoft.com/office/2006/metadata/properties" xmlns:ns2="2f739348-ecce-4d54-8e1b-6620c6f82d6e" xmlns:ns3="1f96a5c0-7cdd-4425-9d03-d9e3b4f2f224" targetNamespace="http://schemas.microsoft.com/office/2006/metadata/properties" ma:root="true" ma:fieldsID="b07441feeb373112be06e243ba3cf260" ns2:_="" ns3:_="">
    <xsd:import namespace="2f739348-ecce-4d54-8e1b-6620c6f82d6e"/>
    <xsd:import namespace="1f96a5c0-7cdd-4425-9d03-d9e3b4f2f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9348-ecce-4d54-8e1b-6620c6f82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005c32-c172-4d3b-a2ce-12deeb3a6a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6a5c0-7cdd-4425-9d03-d9e3b4f2f2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94beb2-8378-44f0-a926-c8cbbbbf8422}" ma:internalName="TaxCatchAll" ma:showField="CatchAllData" ma:web="1f96a5c0-7cdd-4425-9d03-d9e3b4f2f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96a5c0-7cdd-4425-9d03-d9e3b4f2f224" xsi:nil="true"/>
    <lcf76f155ced4ddcb4097134ff3c332f xmlns="2f739348-ecce-4d54-8e1b-6620c6f82d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3C7FEE-C3F6-402F-B2AF-DE36A3BBFE7D}"/>
</file>

<file path=customXml/itemProps2.xml><?xml version="1.0" encoding="utf-8"?>
<ds:datastoreItem xmlns:ds="http://schemas.openxmlformats.org/officeDocument/2006/customXml" ds:itemID="{E6BA3CAF-30C3-4BA4-B68D-34E88808FBB1}"/>
</file>

<file path=customXml/itemProps3.xml><?xml version="1.0" encoding="utf-8"?>
<ds:datastoreItem xmlns:ds="http://schemas.openxmlformats.org/officeDocument/2006/customXml" ds:itemID="{CED1F26A-0D9A-4979-8557-9E9F791F3895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</Words>
  <Application>Microsoft Office PowerPoint</Application>
  <PresentationFormat>Widescreen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Letter-join Air Plus 8</vt:lpstr>
      <vt:lpstr>Letterjoin-Air Plus 36</vt:lpstr>
      <vt:lpstr>Office Theme</vt:lpstr>
      <vt:lpstr>Phonics</vt:lpstr>
      <vt:lpstr>PowerPoint Presentation</vt:lpstr>
      <vt:lpstr>Comprehension –  Where the Wild Things Are  Monday 2nd December 2024</vt:lpstr>
      <vt:lpstr>Focus Text </vt:lpstr>
      <vt:lpstr>Focus Text </vt:lpstr>
      <vt:lpstr>Focus Text </vt:lpstr>
      <vt:lpstr>Focus Text </vt:lpstr>
      <vt:lpstr>Focus Text </vt:lpstr>
      <vt:lpstr>Focus Text </vt:lpstr>
      <vt:lpstr>PowerPoint Presentation</vt:lpstr>
      <vt:lpstr>PowerPoint Presentation</vt:lpstr>
      <vt:lpstr>Maths</vt:lpstr>
      <vt:lpstr>Monday 2nd December 2024 02.12.24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Cromwell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Foy</dc:creator>
  <cp:lastModifiedBy>Sarah Foy</cp:lastModifiedBy>
  <cp:revision>1</cp:revision>
  <dcterms:created xsi:type="dcterms:W3CDTF">2024-12-02T08:55:43Z</dcterms:created>
  <dcterms:modified xsi:type="dcterms:W3CDTF">2024-12-02T09:13:07Z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0x010100A01F241FA1226E439033CC4C0055EE4A</vt:lpwstr>
  </property>
</Properties>
</file>