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F35A5-402F-4E04-A569-62873A956D2B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F1AE9-BAE1-47DF-A7E0-C41B58E9C1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19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D982C-D94C-4608-9394-664F95BE0C7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805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472BB-A94C-4F46-BC75-2A65B064C8F2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7E1C-1F35-4A98-BE69-4F6600BF4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422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472BB-A94C-4F46-BC75-2A65B064C8F2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7E1C-1F35-4A98-BE69-4F6600BF4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7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472BB-A94C-4F46-BC75-2A65B064C8F2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7E1C-1F35-4A98-BE69-4F6600BF4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361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472BB-A94C-4F46-BC75-2A65B064C8F2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7E1C-1F35-4A98-BE69-4F6600BF4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4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472BB-A94C-4F46-BC75-2A65B064C8F2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7E1C-1F35-4A98-BE69-4F6600BF4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94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472BB-A94C-4F46-BC75-2A65B064C8F2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7E1C-1F35-4A98-BE69-4F6600BF4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88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472BB-A94C-4F46-BC75-2A65B064C8F2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7E1C-1F35-4A98-BE69-4F6600BF4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13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472BB-A94C-4F46-BC75-2A65B064C8F2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7E1C-1F35-4A98-BE69-4F6600BF4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88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472BB-A94C-4F46-BC75-2A65B064C8F2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7E1C-1F35-4A98-BE69-4F6600BF4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443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472BB-A94C-4F46-BC75-2A65B064C8F2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7E1C-1F35-4A98-BE69-4F6600BF4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395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472BB-A94C-4F46-BC75-2A65B064C8F2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7E1C-1F35-4A98-BE69-4F6600BF4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94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472BB-A94C-4F46-BC75-2A65B064C8F2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67E1C-1F35-4A98-BE69-4F6600BF4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331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550C04F-B3F8-8C4B-A1D0-CA22602F47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911619"/>
              </p:ext>
            </p:extLst>
          </p:nvPr>
        </p:nvGraphicFramePr>
        <p:xfrm>
          <a:off x="1261872" y="1008550"/>
          <a:ext cx="9668256" cy="55020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1376">
                  <a:extLst>
                    <a:ext uri="{9D8B030D-6E8A-4147-A177-3AD203B41FA5}">
                      <a16:colId xmlns:a16="http://schemas.microsoft.com/office/drawing/2014/main" val="1536555816"/>
                    </a:ext>
                  </a:extLst>
                </a:gridCol>
                <a:gridCol w="1487737">
                  <a:extLst>
                    <a:ext uri="{9D8B030D-6E8A-4147-A177-3AD203B41FA5}">
                      <a16:colId xmlns:a16="http://schemas.microsoft.com/office/drawing/2014/main" val="1899486755"/>
                    </a:ext>
                  </a:extLst>
                </a:gridCol>
                <a:gridCol w="1735015">
                  <a:extLst>
                    <a:ext uri="{9D8B030D-6E8A-4147-A177-3AD203B41FA5}">
                      <a16:colId xmlns:a16="http://schemas.microsoft.com/office/drawing/2014/main" val="349825216"/>
                    </a:ext>
                  </a:extLst>
                </a:gridCol>
                <a:gridCol w="1611376">
                  <a:extLst>
                    <a:ext uri="{9D8B030D-6E8A-4147-A177-3AD203B41FA5}">
                      <a16:colId xmlns:a16="http://schemas.microsoft.com/office/drawing/2014/main" val="2292944926"/>
                    </a:ext>
                  </a:extLst>
                </a:gridCol>
                <a:gridCol w="1611376">
                  <a:extLst>
                    <a:ext uri="{9D8B030D-6E8A-4147-A177-3AD203B41FA5}">
                      <a16:colId xmlns:a16="http://schemas.microsoft.com/office/drawing/2014/main" val="179332095"/>
                    </a:ext>
                  </a:extLst>
                </a:gridCol>
                <a:gridCol w="1611376">
                  <a:extLst>
                    <a:ext uri="{9D8B030D-6E8A-4147-A177-3AD203B41FA5}">
                      <a16:colId xmlns:a16="http://schemas.microsoft.com/office/drawing/2014/main" val="2983028763"/>
                    </a:ext>
                  </a:extLst>
                </a:gridCol>
              </a:tblGrid>
              <a:tr h="419282"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 anchor="ctr">
                    <a:lnL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6D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Monday</a:t>
                      </a:r>
                    </a:p>
                  </a:txBody>
                  <a:tcPr anchor="ctr">
                    <a:lnL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Tuesday</a:t>
                      </a:r>
                    </a:p>
                  </a:txBody>
                  <a:tcPr anchor="ctr">
                    <a:lnL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Wednesday</a:t>
                      </a:r>
                    </a:p>
                  </a:txBody>
                  <a:tcPr anchor="ctr">
                    <a:lnL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Thursday</a:t>
                      </a:r>
                    </a:p>
                  </a:txBody>
                  <a:tcPr anchor="ctr">
                    <a:lnL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2F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Friday</a:t>
                      </a:r>
                    </a:p>
                  </a:txBody>
                  <a:tcPr anchor="ctr">
                    <a:lnL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827551"/>
                  </a:ext>
                </a:extLst>
              </a:tr>
              <a:tr h="1842907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Week 1</a:t>
                      </a:r>
                    </a:p>
                    <a:p>
                      <a:pPr algn="ctr"/>
                      <a:r>
                        <a:rPr lang="en-GB" sz="1600" b="1" dirty="0"/>
                        <a:t>W/C- </a:t>
                      </a:r>
                      <a:r>
                        <a:rPr lang="en-GB" sz="1600" b="1" dirty="0" smtClean="0"/>
                        <a:t>04/09</a:t>
                      </a:r>
                      <a:endParaRPr lang="en-GB" sz="1600" b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/>
                        <a:t>W/C-25/09</a:t>
                      </a:r>
                      <a:endParaRPr lang="en-GB" sz="1600" b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W/C- </a:t>
                      </a:r>
                      <a:r>
                        <a:rPr lang="en-GB" sz="1600" b="1" dirty="0" smtClean="0"/>
                        <a:t>16/10</a:t>
                      </a:r>
                    </a:p>
                    <a:p>
                      <a:pPr algn="ctr"/>
                      <a:endParaRPr lang="en-GB" sz="1600" b="1" dirty="0"/>
                    </a:p>
                  </a:txBody>
                  <a:tcPr anchor="ctr">
                    <a:lnL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1" dirty="0" smtClean="0">
                          <a:solidFill>
                            <a:schemeClr val="tx1"/>
                          </a:solidFill>
                        </a:rPr>
                        <a:t>Sausage</a:t>
                      </a:r>
                      <a:r>
                        <a:rPr lang="en-GB" sz="1300" b="1" baseline="0" dirty="0" smtClean="0">
                          <a:solidFill>
                            <a:schemeClr val="tx1"/>
                          </a:solidFill>
                        </a:rPr>
                        <a:t> roll with pasta, beans or sweetcorn</a:t>
                      </a:r>
                    </a:p>
                    <a:p>
                      <a:pPr algn="ctr"/>
                      <a:r>
                        <a:rPr lang="en-GB" sz="1300" b="1" dirty="0" smtClean="0">
                          <a:solidFill>
                            <a:srgbClr val="FF0000"/>
                          </a:solidFill>
                        </a:rPr>
                        <a:t>OR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 smtClean="0"/>
                        <a:t>Macaroni cheese ((with</a:t>
                      </a:r>
                      <a:r>
                        <a:rPr lang="en-GB" sz="1300" b="1" baseline="0" dirty="0" smtClean="0"/>
                        <a:t> same side)</a:t>
                      </a:r>
                      <a:endParaRPr lang="en-GB" sz="13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 smtClean="0">
                          <a:solidFill>
                            <a:schemeClr val="tx1"/>
                          </a:solidFill>
                        </a:rPr>
                        <a:t>Beef</a:t>
                      </a:r>
                      <a:r>
                        <a:rPr lang="en-GB" sz="1250" b="1" baseline="0" dirty="0" smtClean="0">
                          <a:solidFill>
                            <a:schemeClr val="tx1"/>
                          </a:solidFill>
                        </a:rPr>
                        <a:t> and Veg pie with mash with peas and carrots</a:t>
                      </a:r>
                    </a:p>
                    <a:p>
                      <a:pPr algn="ctr"/>
                      <a:r>
                        <a:rPr lang="en-GB" sz="1250" b="1" dirty="0" smtClean="0">
                          <a:solidFill>
                            <a:srgbClr val="FF0000"/>
                          </a:solidFill>
                        </a:rPr>
                        <a:t>OR</a:t>
                      </a:r>
                      <a:endParaRPr lang="en-GB" sz="125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GB" sz="1250" b="1" dirty="0"/>
                        <a:t>Fish </a:t>
                      </a:r>
                      <a:r>
                        <a:rPr lang="en-GB" sz="1250" b="1" dirty="0" smtClean="0"/>
                        <a:t>portion</a:t>
                      </a:r>
                    </a:p>
                    <a:p>
                      <a:pPr algn="ctr"/>
                      <a:r>
                        <a:rPr lang="en-GB" sz="1200" b="1" dirty="0" smtClean="0"/>
                        <a:t>(with</a:t>
                      </a:r>
                      <a:r>
                        <a:rPr lang="en-GB" sz="1200" b="1" baseline="0" dirty="0" smtClean="0"/>
                        <a:t> same side)</a:t>
                      </a:r>
                      <a:endParaRPr lang="en-GB" sz="1250" b="1" dirty="0"/>
                    </a:p>
                  </a:txBody>
                  <a:tcPr anchor="ctr">
                    <a:lnL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/>
                        <a:t>Roast Chicken with mashed potato and seasonal </a:t>
                      </a:r>
                      <a:r>
                        <a:rPr lang="en-GB" sz="1250" b="1" dirty="0" smtClean="0"/>
                        <a:t>vegetables</a:t>
                      </a:r>
                    </a:p>
                    <a:p>
                      <a:pPr algn="ctr"/>
                      <a:r>
                        <a:rPr lang="en-GB" sz="1250" b="1" dirty="0" smtClean="0">
                          <a:solidFill>
                            <a:srgbClr val="FF0000"/>
                          </a:solidFill>
                        </a:rPr>
                        <a:t>OR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dirty="0" smtClean="0">
                          <a:solidFill>
                            <a:schemeClr val="tx1"/>
                          </a:solidFill>
                        </a:rPr>
                        <a:t>Quorn</a:t>
                      </a:r>
                      <a:r>
                        <a:rPr lang="en-GB" sz="1250" b="1" baseline="0" dirty="0" smtClean="0">
                          <a:solidFill>
                            <a:schemeClr val="tx1"/>
                          </a:solidFill>
                        </a:rPr>
                        <a:t> fillet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(with</a:t>
                      </a:r>
                      <a:r>
                        <a:rPr lang="en-GB" sz="1200" b="1" baseline="0" dirty="0" smtClean="0"/>
                        <a:t> same side)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/>
                        <a:t>Chicken wrap with pasta and </a:t>
                      </a:r>
                      <a:r>
                        <a:rPr lang="en-GB" sz="1250" b="1" dirty="0" smtClean="0"/>
                        <a:t>salad or sweetcorn</a:t>
                      </a:r>
                    </a:p>
                    <a:p>
                      <a:pPr algn="ctr"/>
                      <a:r>
                        <a:rPr lang="en-GB" sz="1250" b="1" dirty="0" smtClean="0">
                          <a:solidFill>
                            <a:srgbClr val="FF0000"/>
                          </a:solidFill>
                        </a:rPr>
                        <a:t>OR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dirty="0" smtClean="0">
                          <a:solidFill>
                            <a:schemeClr val="tx1"/>
                          </a:solidFill>
                        </a:rPr>
                        <a:t>Quorn nuggets </a:t>
                      </a:r>
                      <a:endParaRPr lang="en-GB" sz="1250" b="1" dirty="0" smtClean="0"/>
                    </a:p>
                    <a:p>
                      <a:pPr algn="ctr"/>
                      <a:r>
                        <a:rPr lang="en-GB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(with same side)</a:t>
                      </a:r>
                      <a:endParaRPr lang="en-GB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Fish fingers with oven-baked chips and beans or </a:t>
                      </a:r>
                      <a:r>
                        <a:rPr lang="en-GB" sz="12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mixed veg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Cheese pasty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(with same side)</a:t>
                      </a:r>
                      <a:endParaRPr lang="en-GB" sz="12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86126"/>
                  </a:ext>
                </a:extLst>
              </a:tr>
              <a:tr h="161995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Week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/>
                        <a:t>W/C-</a:t>
                      </a:r>
                      <a:r>
                        <a:rPr lang="en-GB" sz="1600" b="1" baseline="0" dirty="0" smtClean="0"/>
                        <a:t> 11/09</a:t>
                      </a:r>
                      <a:endParaRPr lang="en-GB" sz="1600" b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baseline="0" dirty="0" smtClean="0"/>
                        <a:t>W/C - 02/10</a:t>
                      </a:r>
                      <a:endParaRPr lang="en-GB" sz="1600" b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/>
                    </a:p>
                  </a:txBody>
                  <a:tcPr anchor="ctr">
                    <a:lnL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dirty="0" smtClean="0"/>
                        <a:t>Burger with beans</a:t>
                      </a:r>
                      <a:r>
                        <a:rPr lang="en-GB" sz="1250" b="1" baseline="0" dirty="0" smtClean="0"/>
                        <a:t> or sweetcorn and pasta</a:t>
                      </a:r>
                      <a:endParaRPr lang="en-GB" sz="1250" b="1" dirty="0" smtClean="0"/>
                    </a:p>
                    <a:p>
                      <a:pPr algn="ctr"/>
                      <a:r>
                        <a:rPr lang="en-GB" sz="1250" b="1" dirty="0" smtClean="0">
                          <a:solidFill>
                            <a:srgbClr val="FF0000"/>
                          </a:solidFill>
                        </a:rPr>
                        <a:t>OR</a:t>
                      </a:r>
                    </a:p>
                    <a:p>
                      <a:pPr algn="ctr"/>
                      <a:r>
                        <a:rPr lang="en-GB" sz="1250" b="1" dirty="0" smtClean="0"/>
                        <a:t>Cheese</a:t>
                      </a:r>
                      <a:r>
                        <a:rPr lang="en-GB" sz="1250" b="1" baseline="0" dirty="0" smtClean="0"/>
                        <a:t> and onion quiche with sweetcorn and bread</a:t>
                      </a:r>
                      <a:endParaRPr lang="en-GB" sz="1250" b="1" dirty="0"/>
                    </a:p>
                  </a:txBody>
                  <a:tcPr anchor="ctr">
                    <a:lnL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 smtClean="0">
                          <a:solidFill>
                            <a:schemeClr val="tx1"/>
                          </a:solidFill>
                        </a:rPr>
                        <a:t>Sausage</a:t>
                      </a:r>
                      <a:r>
                        <a:rPr lang="en-GB" sz="1250" b="1" baseline="0" dirty="0" smtClean="0">
                          <a:solidFill>
                            <a:schemeClr val="tx1"/>
                          </a:solidFill>
                        </a:rPr>
                        <a:t> with mash and peas and carrots</a:t>
                      </a:r>
                    </a:p>
                    <a:p>
                      <a:pPr algn="ctr"/>
                      <a:r>
                        <a:rPr lang="en-GB" sz="1250" b="1" dirty="0" smtClean="0">
                          <a:solidFill>
                            <a:srgbClr val="FF0000"/>
                          </a:solidFill>
                        </a:rPr>
                        <a:t>OR</a:t>
                      </a:r>
                    </a:p>
                    <a:p>
                      <a:pPr algn="ctr"/>
                      <a:r>
                        <a:rPr lang="en-GB" sz="1250" b="1" dirty="0" smtClean="0">
                          <a:solidFill>
                            <a:schemeClr val="tx1"/>
                          </a:solidFill>
                        </a:rPr>
                        <a:t>Pasta</a:t>
                      </a:r>
                      <a:r>
                        <a:rPr lang="en-GB" sz="1250" b="1" baseline="0" dirty="0" smtClean="0">
                          <a:solidFill>
                            <a:schemeClr val="tx1"/>
                          </a:solidFill>
                        </a:rPr>
                        <a:t> Bake with peas, carrots and bread</a:t>
                      </a:r>
                    </a:p>
                    <a:p>
                      <a:pPr algn="ctr"/>
                      <a:r>
                        <a:rPr lang="en-GB" sz="1250" b="1" dirty="0" smtClean="0">
                          <a:solidFill>
                            <a:srgbClr val="FF0000"/>
                          </a:solidFill>
                        </a:rPr>
                        <a:t>OR</a:t>
                      </a:r>
                    </a:p>
                    <a:p>
                      <a:pPr algn="ctr"/>
                      <a:r>
                        <a:rPr lang="en-GB" sz="1250" b="1" baseline="0" dirty="0" smtClean="0">
                          <a:solidFill>
                            <a:schemeClr val="tx1"/>
                          </a:solidFill>
                        </a:rPr>
                        <a:t>Quorn sausage (with same side)</a:t>
                      </a:r>
                    </a:p>
                  </a:txBody>
                  <a:tcPr anchor="ctr">
                    <a:lnL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Roast Chicken with mashed potato and seasonal vegetables</a:t>
                      </a:r>
                    </a:p>
                    <a:p>
                      <a:pPr algn="ctr"/>
                      <a:r>
                        <a:rPr lang="en-GB" sz="1250" b="1" dirty="0" smtClean="0">
                          <a:solidFill>
                            <a:srgbClr val="FF0000"/>
                          </a:solidFill>
                        </a:rPr>
                        <a:t>OR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dirty="0" smtClean="0">
                          <a:solidFill>
                            <a:schemeClr val="tx1"/>
                          </a:solidFill>
                        </a:rPr>
                        <a:t>Quorn</a:t>
                      </a:r>
                      <a:r>
                        <a:rPr lang="en-GB" sz="1250" b="1" baseline="0" dirty="0" smtClean="0">
                          <a:solidFill>
                            <a:schemeClr val="tx1"/>
                          </a:solidFill>
                        </a:rPr>
                        <a:t> fillet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dirty="0" smtClean="0"/>
                        <a:t>(with</a:t>
                      </a:r>
                      <a:r>
                        <a:rPr lang="en-GB" sz="1250" b="1" baseline="0" dirty="0" smtClean="0"/>
                        <a:t> same side)</a:t>
                      </a:r>
                      <a:endParaRPr lang="en-GB" sz="125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25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Chicken wrap with pasta and </a:t>
                      </a:r>
                      <a:r>
                        <a:rPr lang="en-GB" sz="125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salad or sweetcorn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dirty="0" smtClean="0">
                          <a:solidFill>
                            <a:srgbClr val="FF0000"/>
                          </a:solidFill>
                        </a:rPr>
                        <a:t>OR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dirty="0" smtClean="0">
                          <a:solidFill>
                            <a:schemeClr val="tx1"/>
                          </a:solidFill>
                        </a:rPr>
                        <a:t>Quorn nuggets </a:t>
                      </a:r>
                      <a:endParaRPr lang="en-GB" sz="1250" b="1" dirty="0" smtClean="0"/>
                    </a:p>
                    <a:p>
                      <a:pPr algn="ctr"/>
                      <a:r>
                        <a:rPr lang="en-GB" sz="125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(with same side)</a:t>
                      </a:r>
                    </a:p>
                    <a:p>
                      <a:pPr algn="ctr"/>
                      <a:endParaRPr lang="en-GB" sz="125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/>
                        <a:t>Fish fingers with oven-baked chips and beans or </a:t>
                      </a:r>
                      <a:r>
                        <a:rPr lang="en-GB" sz="1250" b="1" dirty="0" smtClean="0"/>
                        <a:t>mixed veg</a:t>
                      </a:r>
                      <a:endParaRPr lang="en-GB" sz="1250" b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Cheese pasty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(with same side)</a:t>
                      </a:r>
                    </a:p>
                    <a:p>
                      <a:pPr algn="ctr"/>
                      <a:endParaRPr lang="en-GB" sz="1250" b="1" dirty="0"/>
                    </a:p>
                  </a:txBody>
                  <a:tcPr anchor="ctr">
                    <a:lnL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422114"/>
                  </a:ext>
                </a:extLst>
              </a:tr>
              <a:tr h="161995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Week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/>
                        <a:t>W/C-18/09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/>
                        <a:t>W/C – 9/10</a:t>
                      </a:r>
                      <a:endParaRPr lang="en-GB" sz="1600" b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/>
                    </a:p>
                  </a:txBody>
                  <a:tcPr anchor="ctr">
                    <a:lnL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 smtClean="0"/>
                        <a:t>Pepperoni</a:t>
                      </a:r>
                      <a:r>
                        <a:rPr lang="en-GB" sz="1250" b="1" baseline="0" dirty="0" smtClean="0"/>
                        <a:t> </a:t>
                      </a:r>
                      <a:r>
                        <a:rPr lang="en-GB" sz="1250" b="1" baseline="0" dirty="0" smtClean="0">
                          <a:solidFill>
                            <a:srgbClr val="FF0000"/>
                          </a:solidFill>
                        </a:rPr>
                        <a:t>or</a:t>
                      </a:r>
                      <a:endParaRPr lang="en-GB" sz="125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GB" sz="1250" b="1" dirty="0" smtClean="0"/>
                        <a:t>cheese Pizza with salad sweetcorn or pasta</a:t>
                      </a:r>
                      <a:r>
                        <a:rPr lang="en-GB" sz="1250" b="1" baseline="0" dirty="0" smtClean="0"/>
                        <a:t> </a:t>
                      </a:r>
                    </a:p>
                    <a:p>
                      <a:pPr algn="ctr"/>
                      <a:r>
                        <a:rPr lang="en-GB" sz="1250" b="1" baseline="0" dirty="0" smtClean="0">
                          <a:solidFill>
                            <a:srgbClr val="FF0000"/>
                          </a:solidFill>
                        </a:rPr>
                        <a:t>OR</a:t>
                      </a:r>
                      <a:r>
                        <a:rPr lang="en-GB" sz="1250" b="1" baseline="0" dirty="0" smtClean="0"/>
                        <a:t> </a:t>
                      </a:r>
                    </a:p>
                    <a:p>
                      <a:pPr algn="ctr"/>
                      <a:r>
                        <a:rPr lang="en-GB" sz="1250" b="1" baseline="0" dirty="0" smtClean="0"/>
                        <a:t>Chicken risotto and bread with salad or sweetcorn</a:t>
                      </a:r>
                      <a:endParaRPr lang="en-GB" sz="1250" b="1" dirty="0"/>
                    </a:p>
                  </a:txBody>
                  <a:tcPr anchor="ctr">
                    <a:lnL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 smtClean="0"/>
                        <a:t>Spaghetti</a:t>
                      </a:r>
                      <a:r>
                        <a:rPr lang="en-GB" sz="1250" b="1" baseline="0" dirty="0" smtClean="0"/>
                        <a:t> Bolognaise with peas, carrots and bread</a:t>
                      </a:r>
                    </a:p>
                    <a:p>
                      <a:pPr algn="ctr"/>
                      <a:r>
                        <a:rPr lang="en-GB" sz="1250" b="1" baseline="0" dirty="0" smtClean="0">
                          <a:solidFill>
                            <a:srgbClr val="FF0000"/>
                          </a:solidFill>
                        </a:rPr>
                        <a:t>OR</a:t>
                      </a:r>
                    </a:p>
                    <a:p>
                      <a:pPr algn="ctr"/>
                      <a:r>
                        <a:rPr lang="en-GB" sz="1250" b="1" baseline="0" dirty="0" smtClean="0"/>
                        <a:t> Cheese and tomato tortilla stack with sweetcorn or salad and pasta</a:t>
                      </a:r>
                      <a:endParaRPr lang="en-GB" sz="1250" b="1" dirty="0"/>
                    </a:p>
                  </a:txBody>
                  <a:tcPr anchor="ctr">
                    <a:lnL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 smtClean="0"/>
                        <a:t>Roast Chicken with mashed potato and seasonal vegetables</a:t>
                      </a:r>
                    </a:p>
                    <a:p>
                      <a:pPr algn="ctr"/>
                      <a:r>
                        <a:rPr lang="en-GB" sz="1250" b="1" dirty="0" smtClean="0">
                          <a:solidFill>
                            <a:srgbClr val="FF0000"/>
                          </a:solidFill>
                        </a:rPr>
                        <a:t>OR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dirty="0" smtClean="0">
                          <a:solidFill>
                            <a:schemeClr val="tx1"/>
                          </a:solidFill>
                        </a:rPr>
                        <a:t>Quorn</a:t>
                      </a:r>
                      <a:r>
                        <a:rPr lang="en-GB" sz="1250" b="1" baseline="0" dirty="0" smtClean="0">
                          <a:solidFill>
                            <a:schemeClr val="tx1"/>
                          </a:solidFill>
                        </a:rPr>
                        <a:t> fillet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dirty="0" smtClean="0"/>
                        <a:t>(with</a:t>
                      </a:r>
                      <a:r>
                        <a:rPr lang="en-GB" sz="1250" b="1" baseline="0" dirty="0" smtClean="0"/>
                        <a:t> same side)</a:t>
                      </a:r>
                      <a:endParaRPr lang="en-GB" sz="125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250" b="1" dirty="0"/>
                    </a:p>
                  </a:txBody>
                  <a:tcPr anchor="ctr">
                    <a:lnL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dirty="0"/>
                        <a:t>Chicken wrap with pasta and </a:t>
                      </a:r>
                      <a:r>
                        <a:rPr lang="en-GB" sz="1250" b="1" dirty="0" smtClean="0"/>
                        <a:t>salad or sweetcorn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dirty="0" smtClean="0">
                          <a:solidFill>
                            <a:srgbClr val="FF0000"/>
                          </a:solidFill>
                        </a:rPr>
                        <a:t>OR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dirty="0" smtClean="0">
                          <a:solidFill>
                            <a:schemeClr val="tx1"/>
                          </a:solidFill>
                        </a:rPr>
                        <a:t>Quorn nuggets </a:t>
                      </a:r>
                      <a:endParaRPr lang="en-GB" sz="1250" b="1" dirty="0" smtClean="0"/>
                    </a:p>
                    <a:p>
                      <a:pPr algn="ctr"/>
                      <a:r>
                        <a:rPr lang="en-GB" sz="125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(with same side)</a:t>
                      </a:r>
                    </a:p>
                    <a:p>
                      <a:pPr algn="ctr"/>
                      <a:endParaRPr lang="en-GB" sz="1250" b="1" dirty="0"/>
                    </a:p>
                  </a:txBody>
                  <a:tcPr anchor="ctr">
                    <a:lnL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/>
                        <a:t>Fish fingers with oven-baked chips and beans or </a:t>
                      </a:r>
                      <a:r>
                        <a:rPr lang="en-GB" sz="1250" b="1" dirty="0" smtClean="0"/>
                        <a:t>mixed veg</a:t>
                      </a:r>
                    </a:p>
                    <a:p>
                      <a:pPr algn="ctr"/>
                      <a:r>
                        <a:rPr lang="en-GB" sz="1250" b="1" dirty="0" smtClean="0">
                          <a:solidFill>
                            <a:srgbClr val="FF0000"/>
                          </a:solidFill>
                        </a:rPr>
                        <a:t>OR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Cheese pasty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(with same side)</a:t>
                      </a:r>
                    </a:p>
                    <a:p>
                      <a:pPr algn="ctr"/>
                      <a:endParaRPr lang="en-GB" sz="1250" b="1" dirty="0"/>
                    </a:p>
                  </a:txBody>
                  <a:tcPr anchor="ctr">
                    <a:lnL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76D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73462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25BA8A6-00A8-EB48-9C38-D587183629B8}"/>
              </a:ext>
            </a:extLst>
          </p:cNvPr>
          <p:cNvSpPr txBox="1"/>
          <p:nvPr/>
        </p:nvSpPr>
        <p:spPr>
          <a:xfrm>
            <a:off x="3691467" y="-67732"/>
            <a:ext cx="48090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solidFill>
                  <a:schemeClr val="accent1">
                    <a:lumMod val="50000"/>
                  </a:schemeClr>
                </a:solidFill>
                <a:latin typeface="Twinkl" panose="02000000000000000000" pitchFamily="2" charset="77"/>
              </a:rPr>
              <a:t>Weekly Menu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69B7E5-A6BA-D34D-9C49-D06331FB2033}"/>
              </a:ext>
            </a:extLst>
          </p:cNvPr>
          <p:cNvSpPr txBox="1"/>
          <p:nvPr/>
        </p:nvSpPr>
        <p:spPr>
          <a:xfrm>
            <a:off x="8635662" y="1"/>
            <a:ext cx="22944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>
                <a:solidFill>
                  <a:schemeClr val="bg1"/>
                </a:solidFill>
                <a:latin typeface="Twinkl" panose="02000000000000000000" pitchFamily="2" charset="77"/>
              </a:rPr>
              <a:t>Autumn Term 2023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520D989-35AE-DF48-8FA7-40F5AAD100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1667" y="67733"/>
            <a:ext cx="1236091" cy="1269999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3AFEC1E8-1B27-044F-9638-A67C1D8F5F66}"/>
              </a:ext>
            </a:extLst>
          </p:cNvPr>
          <p:cNvGrpSpPr/>
          <p:nvPr/>
        </p:nvGrpSpPr>
        <p:grpSpPr>
          <a:xfrm>
            <a:off x="4218043" y="6507828"/>
            <a:ext cx="7132743" cy="369332"/>
            <a:chOff x="1367790" y="6348313"/>
            <a:chExt cx="7132743" cy="369332"/>
          </a:xfrm>
        </p:grpSpPr>
        <p:sp>
          <p:nvSpPr>
            <p:cNvPr id="11" name="Pentagon 10">
              <a:extLst>
                <a:ext uri="{FF2B5EF4-FFF2-40B4-BE49-F238E27FC236}">
                  <a16:creationId xmlns:a16="http://schemas.microsoft.com/office/drawing/2014/main" id="{6375AD63-0BED-1F4C-A308-1FCE531177FE}"/>
                </a:ext>
              </a:extLst>
            </p:cNvPr>
            <p:cNvSpPr/>
            <p:nvPr/>
          </p:nvSpPr>
          <p:spPr>
            <a:xfrm>
              <a:off x="1367790" y="6382743"/>
              <a:ext cx="1638046" cy="315741"/>
            </a:xfrm>
            <a:prstGeom prst="homePlate">
              <a:avLst/>
            </a:prstGeom>
            <a:noFill/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6056757-1611-DA4F-9163-DE70FB547D05}"/>
                </a:ext>
              </a:extLst>
            </p:cNvPr>
            <p:cNvSpPr txBox="1"/>
            <p:nvPr/>
          </p:nvSpPr>
          <p:spPr>
            <a:xfrm>
              <a:off x="3005836" y="6348313"/>
              <a:ext cx="54946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accent1">
                      <a:lumMod val="50000"/>
                    </a:schemeClr>
                  </a:solidFill>
                </a:rPr>
                <a:t>Fresh Fruit/Dessert</a:t>
              </a:r>
              <a:endParaRPr lang="en-GB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E703057-C508-3043-9013-0228E96D58AF}"/>
                </a:ext>
              </a:extLst>
            </p:cNvPr>
            <p:cNvSpPr txBox="1"/>
            <p:nvPr/>
          </p:nvSpPr>
          <p:spPr>
            <a:xfrm>
              <a:off x="1399583" y="6371336"/>
              <a:ext cx="15744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chemeClr val="accent1">
                      <a:lumMod val="50000"/>
                    </a:schemeClr>
                  </a:solidFill>
                </a:rPr>
                <a:t>Available daily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5779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298</Words>
  <Application>Microsoft Office PowerPoint</Application>
  <PresentationFormat>Widescreen</PresentationFormat>
  <Paragraphs>78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</vt:lpstr>
      <vt:lpstr>Office Theme</vt:lpstr>
      <vt:lpstr>PowerPoint Presentation</vt:lpstr>
    </vt:vector>
  </TitlesOfParts>
  <Company>CAmbridgeshire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Fowler Victoria</dc:creator>
  <cp:lastModifiedBy>Victoria Fowler</cp:lastModifiedBy>
  <cp:revision>2</cp:revision>
  <dcterms:created xsi:type="dcterms:W3CDTF">2023-09-01T09:57:54Z</dcterms:created>
  <dcterms:modified xsi:type="dcterms:W3CDTF">2023-09-05T07:27:35Z</dcterms:modified>
</cp:coreProperties>
</file>