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72" r:id="rId5"/>
    <p:sldMasterId id="2147483720" r:id="rId6"/>
    <p:sldMasterId id="2147483698" r:id="rId7"/>
    <p:sldMasterId id="2147483718" r:id="rId8"/>
    <p:sldMasterId id="2147483717" r:id="rId9"/>
  </p:sldMasterIdLst>
  <p:notesMasterIdLst>
    <p:notesMasterId r:id="rId18"/>
  </p:notesMasterIdLst>
  <p:sldIdLst>
    <p:sldId id="257" r:id="rId10"/>
    <p:sldId id="295" r:id="rId11"/>
    <p:sldId id="301" r:id="rId12"/>
    <p:sldId id="302" r:id="rId13"/>
    <p:sldId id="309" r:id="rId14"/>
    <p:sldId id="310" r:id="rId15"/>
    <p:sldId id="29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44" userDrawn="1">
          <p15:clr>
            <a:srgbClr val="A4A3A4"/>
          </p15:clr>
        </p15:guide>
        <p15:guide id="2" orient="horz" pos="1797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F647A-6768-4416-A802-A1169E80A6BB}" v="2" dt="2023-07-05T13:05:02.555"/>
    <p1510:client id="{BF39C52D-F0CA-6DAB-75B1-CF20D9DADFC7}" v="5" dt="2023-07-06T11:38:27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9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1518" y="102"/>
      </p:cViewPr>
      <p:guideLst>
        <p:guide pos="2744"/>
        <p:guide orient="horz" pos="1797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Cooper" userId="a485cd04-300f-4d74-bc87-860b6b137f07" providerId="ADAL" clId="{0AC3FF05-8610-4B05-A6DD-65DA5F06911A}"/>
    <pc:docChg chg="undo custSel addSld delSld modSld">
      <pc:chgData name="Charlotte Cooper" userId="a485cd04-300f-4d74-bc87-860b6b137f07" providerId="ADAL" clId="{0AC3FF05-8610-4B05-A6DD-65DA5F06911A}" dt="2023-06-14T08:06:31.494" v="1189" actId="20577"/>
      <pc:docMkLst>
        <pc:docMk/>
      </pc:docMkLst>
      <pc:sldChg chg="addSp delSp modSp mod">
        <pc:chgData name="Charlotte Cooper" userId="a485cd04-300f-4d74-bc87-860b6b137f07" providerId="ADAL" clId="{0AC3FF05-8610-4B05-A6DD-65DA5F06911A}" dt="2023-06-07T09:21:21.172" v="49" actId="1036"/>
        <pc:sldMkLst>
          <pc:docMk/>
          <pc:sldMk cId="3590436823" sldId="257"/>
        </pc:sldMkLst>
        <pc:spChg chg="add del mod">
          <ac:chgData name="Charlotte Cooper" userId="a485cd04-300f-4d74-bc87-860b6b137f07" providerId="ADAL" clId="{0AC3FF05-8610-4B05-A6DD-65DA5F06911A}" dt="2023-06-07T09:21:14.558" v="22" actId="21"/>
          <ac:spMkLst>
            <pc:docMk/>
            <pc:sldMk cId="3590436823" sldId="257"/>
            <ac:spMk id="2" creationId="{61BEB933-F4E2-F829-CD61-43220ED5FF90}"/>
          </ac:spMkLst>
        </pc:spChg>
        <pc:picChg chg="add mod">
          <ac:chgData name="Charlotte Cooper" userId="a485cd04-300f-4d74-bc87-860b6b137f07" providerId="ADAL" clId="{0AC3FF05-8610-4B05-A6DD-65DA5F06911A}" dt="2023-06-07T09:21:21.172" v="49" actId="1036"/>
          <ac:picMkLst>
            <pc:docMk/>
            <pc:sldMk cId="3590436823" sldId="257"/>
            <ac:picMk id="3" creationId="{752D36E8-14D6-9048-40B3-DB6B201EFF46}"/>
          </ac:picMkLst>
        </pc:picChg>
        <pc:picChg chg="del">
          <ac:chgData name="Charlotte Cooper" userId="a485cd04-300f-4d74-bc87-860b6b137f07" providerId="ADAL" clId="{0AC3FF05-8610-4B05-A6DD-65DA5F06911A}" dt="2023-06-07T09:20:54.151" v="0" actId="478"/>
          <ac:picMkLst>
            <pc:docMk/>
            <pc:sldMk cId="3590436823" sldId="257"/>
            <ac:picMk id="4" creationId="{4CA3C10A-D377-B611-D983-7D2564F7AFB4}"/>
          </ac:picMkLst>
        </pc:picChg>
      </pc:sldChg>
      <pc:sldChg chg="addSp delSp modSp mod delAnim">
        <pc:chgData name="Charlotte Cooper" userId="a485cd04-300f-4d74-bc87-860b6b137f07" providerId="ADAL" clId="{0AC3FF05-8610-4B05-A6DD-65DA5F06911A}" dt="2023-06-14T08:06:31.494" v="1189" actId="20577"/>
        <pc:sldMkLst>
          <pc:docMk/>
          <pc:sldMk cId="1470706887" sldId="269"/>
        </pc:sldMkLst>
        <pc:spChg chg="mod">
          <ac:chgData name="Charlotte Cooper" userId="a485cd04-300f-4d74-bc87-860b6b137f07" providerId="ADAL" clId="{0AC3FF05-8610-4B05-A6DD-65DA5F06911A}" dt="2023-06-14T08:06:31.494" v="1189" actId="20577"/>
          <ac:spMkLst>
            <pc:docMk/>
            <pc:sldMk cId="1470706887" sldId="269"/>
            <ac:spMk id="2" creationId="{E5EF164F-ADDC-43DF-53A3-1D9BA4817A62}"/>
          </ac:spMkLst>
        </pc:spChg>
        <pc:spChg chg="mod">
          <ac:chgData name="Charlotte Cooper" userId="a485cd04-300f-4d74-bc87-860b6b137f07" providerId="ADAL" clId="{0AC3FF05-8610-4B05-A6DD-65DA5F06911A}" dt="2023-06-14T08:06:00.482" v="1182" actId="20577"/>
          <ac:spMkLst>
            <pc:docMk/>
            <pc:sldMk cId="1470706887" sldId="269"/>
            <ac:spMk id="8" creationId="{DBAFA3E3-CE80-8E21-D14E-61F117657E1F}"/>
          </ac:spMkLst>
        </pc:spChg>
        <pc:spChg chg="add mod">
          <ac:chgData name="Charlotte Cooper" userId="a485cd04-300f-4d74-bc87-860b6b137f07" providerId="ADAL" clId="{0AC3FF05-8610-4B05-A6DD-65DA5F06911A}" dt="2023-06-07T11:40:13.373" v="1066" actId="164"/>
          <ac:spMkLst>
            <pc:docMk/>
            <pc:sldMk cId="1470706887" sldId="269"/>
            <ac:spMk id="9" creationId="{54DB8C50-E379-FB8C-AEB4-4403DAC11A3A}"/>
          </ac:spMkLst>
        </pc:spChg>
        <pc:spChg chg="del">
          <ac:chgData name="Charlotte Cooper" userId="a485cd04-300f-4d74-bc87-860b6b137f07" providerId="ADAL" clId="{0AC3FF05-8610-4B05-A6DD-65DA5F06911A}" dt="2023-06-07T10:58:16.402" v="869" actId="478"/>
          <ac:spMkLst>
            <pc:docMk/>
            <pc:sldMk cId="1470706887" sldId="269"/>
            <ac:spMk id="12" creationId="{D0346DC1-BB23-8FB9-09FD-E46B3FA44D6D}"/>
          </ac:spMkLst>
        </pc:spChg>
        <pc:spChg chg="del">
          <ac:chgData name="Charlotte Cooper" userId="a485cd04-300f-4d74-bc87-860b6b137f07" providerId="ADAL" clId="{0AC3FF05-8610-4B05-A6DD-65DA5F06911A}" dt="2023-06-07T10:58:16.402" v="869" actId="478"/>
          <ac:spMkLst>
            <pc:docMk/>
            <pc:sldMk cId="1470706887" sldId="269"/>
            <ac:spMk id="13" creationId="{2C11BC38-793F-F4AA-62B0-05B801885959}"/>
          </ac:spMkLst>
        </pc:spChg>
        <pc:spChg chg="del">
          <ac:chgData name="Charlotte Cooper" userId="a485cd04-300f-4d74-bc87-860b6b137f07" providerId="ADAL" clId="{0AC3FF05-8610-4B05-A6DD-65DA5F06911A}" dt="2023-06-07T10:58:16.402" v="869" actId="478"/>
          <ac:spMkLst>
            <pc:docMk/>
            <pc:sldMk cId="1470706887" sldId="269"/>
            <ac:spMk id="14" creationId="{D0C27146-4670-9834-435B-891466CCAD24}"/>
          </ac:spMkLst>
        </pc:spChg>
        <pc:spChg chg="del">
          <ac:chgData name="Charlotte Cooper" userId="a485cd04-300f-4d74-bc87-860b6b137f07" providerId="ADAL" clId="{0AC3FF05-8610-4B05-A6DD-65DA5F06911A}" dt="2023-06-07T10:58:16.402" v="869" actId="478"/>
          <ac:spMkLst>
            <pc:docMk/>
            <pc:sldMk cId="1470706887" sldId="269"/>
            <ac:spMk id="15" creationId="{DC622B77-EED9-CD7F-5924-1D486EADDFCC}"/>
          </ac:spMkLst>
        </pc:spChg>
        <pc:spChg chg="del">
          <ac:chgData name="Charlotte Cooper" userId="a485cd04-300f-4d74-bc87-860b6b137f07" providerId="ADAL" clId="{0AC3FF05-8610-4B05-A6DD-65DA5F06911A}" dt="2023-06-07T10:58:16.402" v="869" actId="478"/>
          <ac:spMkLst>
            <pc:docMk/>
            <pc:sldMk cId="1470706887" sldId="269"/>
            <ac:spMk id="16" creationId="{C0385AD5-1045-D149-8C8C-85A37AE0E5E7}"/>
          </ac:spMkLst>
        </pc:spChg>
        <pc:grpChg chg="add mod">
          <ac:chgData name="Charlotte Cooper" userId="a485cd04-300f-4d74-bc87-860b6b137f07" providerId="ADAL" clId="{0AC3FF05-8610-4B05-A6DD-65DA5F06911A}" dt="2023-06-07T11:40:29.908" v="1068" actId="164"/>
          <ac:grpSpMkLst>
            <pc:docMk/>
            <pc:sldMk cId="1470706887" sldId="269"/>
            <ac:grpSpMk id="11" creationId="{329AA2CA-F61A-685F-F13C-9266524814FC}"/>
          </ac:grpSpMkLst>
        </pc:grpChg>
        <pc:grpChg chg="add mod">
          <ac:chgData name="Charlotte Cooper" userId="a485cd04-300f-4d74-bc87-860b6b137f07" providerId="ADAL" clId="{0AC3FF05-8610-4B05-A6DD-65DA5F06911A}" dt="2023-06-14T08:06:14.859" v="1185" actId="1076"/>
          <ac:grpSpMkLst>
            <pc:docMk/>
            <pc:sldMk cId="1470706887" sldId="269"/>
            <ac:grpSpMk id="18" creationId="{4DCD545E-395F-1777-D3E9-9E7E023B8176}"/>
          </ac:grpSpMkLst>
        </pc:grpChg>
        <pc:picChg chg="add mod">
          <ac:chgData name="Charlotte Cooper" userId="a485cd04-300f-4d74-bc87-860b6b137f07" providerId="ADAL" clId="{0AC3FF05-8610-4B05-A6DD-65DA5F06911A}" dt="2023-06-07T11:40:29.908" v="1068" actId="164"/>
          <ac:picMkLst>
            <pc:docMk/>
            <pc:sldMk cId="1470706887" sldId="269"/>
            <ac:picMk id="4" creationId="{52BEB345-3F6D-4F7C-3AA9-2266BB48D718}"/>
          </ac:picMkLst>
        </pc:picChg>
        <pc:picChg chg="add del mod modCrop">
          <ac:chgData name="Charlotte Cooper" userId="a485cd04-300f-4d74-bc87-860b6b137f07" providerId="ADAL" clId="{0AC3FF05-8610-4B05-A6DD-65DA5F06911A}" dt="2023-06-07T11:39:03.830" v="1051" actId="478"/>
          <ac:picMkLst>
            <pc:docMk/>
            <pc:sldMk cId="1470706887" sldId="269"/>
            <ac:picMk id="5" creationId="{16F0FB63-72D4-2300-390F-87702525DEEC}"/>
          </ac:picMkLst>
        </pc:picChg>
        <pc:picChg chg="add mod modCrop">
          <ac:chgData name="Charlotte Cooper" userId="a485cd04-300f-4d74-bc87-860b6b137f07" providerId="ADAL" clId="{0AC3FF05-8610-4B05-A6DD-65DA5F06911A}" dt="2023-06-07T11:40:13.373" v="1066" actId="164"/>
          <ac:picMkLst>
            <pc:docMk/>
            <pc:sldMk cId="1470706887" sldId="269"/>
            <ac:picMk id="7" creationId="{F1DBEF65-9462-DB2B-A3DA-10C01F532BC0}"/>
          </ac:picMkLst>
        </pc:picChg>
        <pc:picChg chg="del">
          <ac:chgData name="Charlotte Cooper" userId="a485cd04-300f-4d74-bc87-860b6b137f07" providerId="ADAL" clId="{0AC3FF05-8610-4B05-A6DD-65DA5F06911A}" dt="2023-06-07T10:58:16.402" v="869" actId="478"/>
          <ac:picMkLst>
            <pc:docMk/>
            <pc:sldMk cId="1470706887" sldId="269"/>
            <ac:picMk id="10" creationId="{4DB6878D-5631-ADB1-902D-A9A3B2904B80}"/>
          </ac:picMkLst>
        </pc:picChg>
        <pc:picChg chg="del">
          <ac:chgData name="Charlotte Cooper" userId="a485cd04-300f-4d74-bc87-860b6b137f07" providerId="ADAL" clId="{0AC3FF05-8610-4B05-A6DD-65DA5F06911A}" dt="2023-06-07T10:58:16.402" v="869" actId="478"/>
          <ac:picMkLst>
            <pc:docMk/>
            <pc:sldMk cId="1470706887" sldId="269"/>
            <ac:picMk id="17" creationId="{88318085-CF11-97A3-3A1A-20992704DA8A}"/>
          </ac:picMkLst>
        </pc:picChg>
      </pc:sldChg>
      <pc:sldChg chg="addSp delSp modSp mod modClrScheme chgLayout">
        <pc:chgData name="Charlotte Cooper" userId="a485cd04-300f-4d74-bc87-860b6b137f07" providerId="ADAL" clId="{0AC3FF05-8610-4B05-A6DD-65DA5F06911A}" dt="2023-06-07T11:41:12.100" v="1081" actId="478"/>
        <pc:sldMkLst>
          <pc:docMk/>
          <pc:sldMk cId="269489828" sldId="295"/>
        </pc:sldMkLst>
        <pc:spChg chg="add del mod ord">
          <ac:chgData name="Charlotte Cooper" userId="a485cd04-300f-4d74-bc87-860b6b137f07" providerId="ADAL" clId="{0AC3FF05-8610-4B05-A6DD-65DA5F06911A}" dt="2023-06-07T11:41:12.100" v="1081" actId="478"/>
          <ac:spMkLst>
            <pc:docMk/>
            <pc:sldMk cId="269489828" sldId="295"/>
            <ac:spMk id="3" creationId="{073B610A-F5BB-216B-F2E2-670D57CC9F04}"/>
          </ac:spMkLst>
        </pc:spChg>
      </pc:sldChg>
      <pc:sldChg chg="addSp delSp modSp mod modAnim">
        <pc:chgData name="Charlotte Cooper" userId="a485cd04-300f-4d74-bc87-860b6b137f07" providerId="ADAL" clId="{0AC3FF05-8610-4B05-A6DD-65DA5F06911A}" dt="2023-06-07T11:41:36.984" v="1082"/>
        <pc:sldMkLst>
          <pc:docMk/>
          <pc:sldMk cId="330621107" sldId="301"/>
        </pc:sldMkLst>
        <pc:spChg chg="mod">
          <ac:chgData name="Charlotte Cooper" userId="a485cd04-300f-4d74-bc87-860b6b137f07" providerId="ADAL" clId="{0AC3FF05-8610-4B05-A6DD-65DA5F06911A}" dt="2023-06-07T09:35:01.502" v="76" actId="20577"/>
          <ac:spMkLst>
            <pc:docMk/>
            <pc:sldMk cId="330621107" sldId="301"/>
            <ac:spMk id="2" creationId="{E5EF164F-ADDC-43DF-53A3-1D9BA4817A62}"/>
          </ac:spMkLst>
        </pc:spChg>
        <pc:spChg chg="add mod">
          <ac:chgData name="Charlotte Cooper" userId="a485cd04-300f-4d74-bc87-860b6b137f07" providerId="ADAL" clId="{0AC3FF05-8610-4B05-A6DD-65DA5F06911A}" dt="2023-06-07T09:29:12.939" v="51"/>
          <ac:spMkLst>
            <pc:docMk/>
            <pc:sldMk cId="330621107" sldId="301"/>
            <ac:spMk id="3" creationId="{5910ECB0-61B4-54E4-0DBB-542BB496B29E}"/>
          </ac:spMkLst>
        </pc:spChg>
        <pc:spChg chg="del">
          <ac:chgData name="Charlotte Cooper" userId="a485cd04-300f-4d74-bc87-860b6b137f07" providerId="ADAL" clId="{0AC3FF05-8610-4B05-A6DD-65DA5F06911A}" dt="2023-06-07T09:29:12.590" v="50" actId="478"/>
          <ac:spMkLst>
            <pc:docMk/>
            <pc:sldMk cId="330621107" sldId="301"/>
            <ac:spMk id="13" creationId="{09EFD2D9-B362-9140-D855-706CA283EF12}"/>
          </ac:spMkLst>
        </pc:spChg>
        <pc:spChg chg="del">
          <ac:chgData name="Charlotte Cooper" userId="a485cd04-300f-4d74-bc87-860b6b137f07" providerId="ADAL" clId="{0AC3FF05-8610-4B05-A6DD-65DA5F06911A}" dt="2023-06-07T09:59:48.761" v="195" actId="478"/>
          <ac:spMkLst>
            <pc:docMk/>
            <pc:sldMk cId="330621107" sldId="301"/>
            <ac:spMk id="21" creationId="{A448AD6F-DAE3-252E-3AE8-4099FFFE73B8}"/>
          </ac:spMkLst>
        </pc:spChg>
        <pc:picChg chg="add del mod">
          <ac:chgData name="Charlotte Cooper" userId="a485cd04-300f-4d74-bc87-860b6b137f07" providerId="ADAL" clId="{0AC3FF05-8610-4B05-A6DD-65DA5F06911A}" dt="2023-06-07T09:59:07.584" v="167" actId="478"/>
          <ac:picMkLst>
            <pc:docMk/>
            <pc:sldMk cId="330621107" sldId="301"/>
            <ac:picMk id="5" creationId="{F3F2BE27-C1A3-A319-E24F-15E218CBE6D2}"/>
          </ac:picMkLst>
        </pc:picChg>
        <pc:picChg chg="add del mod modCrop">
          <ac:chgData name="Charlotte Cooper" userId="a485cd04-300f-4d74-bc87-860b6b137f07" providerId="ADAL" clId="{0AC3FF05-8610-4B05-A6DD-65DA5F06911A}" dt="2023-06-07T09:43:07.150" v="115" actId="478"/>
          <ac:picMkLst>
            <pc:docMk/>
            <pc:sldMk cId="330621107" sldId="301"/>
            <ac:picMk id="8" creationId="{7BA2AF20-65A7-C643-7D86-60178A5A15AA}"/>
          </ac:picMkLst>
        </pc:picChg>
        <pc:picChg chg="add del mod">
          <ac:chgData name="Charlotte Cooper" userId="a485cd04-300f-4d74-bc87-860b6b137f07" providerId="ADAL" clId="{0AC3FF05-8610-4B05-A6DD-65DA5F06911A}" dt="2023-06-07T09:43:07.150" v="115" actId="478"/>
          <ac:picMkLst>
            <pc:docMk/>
            <pc:sldMk cId="330621107" sldId="301"/>
            <ac:picMk id="10" creationId="{EE8A04A5-8510-685D-AD29-4B742AE9C1B1}"/>
          </ac:picMkLst>
        </pc:picChg>
        <pc:picChg chg="del">
          <ac:chgData name="Charlotte Cooper" userId="a485cd04-300f-4d74-bc87-860b6b137f07" providerId="ADAL" clId="{0AC3FF05-8610-4B05-A6DD-65DA5F06911A}" dt="2023-06-07T09:34:47.769" v="52" actId="478"/>
          <ac:picMkLst>
            <pc:docMk/>
            <pc:sldMk cId="330621107" sldId="301"/>
            <ac:picMk id="11" creationId="{32FE28CF-AD61-8E59-BF73-AC5ADDB9B96E}"/>
          </ac:picMkLst>
        </pc:picChg>
        <pc:picChg chg="add mod modCrop">
          <ac:chgData name="Charlotte Cooper" userId="a485cd04-300f-4d74-bc87-860b6b137f07" providerId="ADAL" clId="{0AC3FF05-8610-4B05-A6DD-65DA5F06911A}" dt="2023-06-07T09:59:30.805" v="192" actId="1037"/>
          <ac:picMkLst>
            <pc:docMk/>
            <pc:sldMk cId="330621107" sldId="301"/>
            <ac:picMk id="14" creationId="{67F6DAC8-0DF8-CE4E-6B06-2E3A33562786}"/>
          </ac:picMkLst>
        </pc:picChg>
        <pc:picChg chg="add mod modCrop">
          <ac:chgData name="Charlotte Cooper" userId="a485cd04-300f-4d74-bc87-860b6b137f07" providerId="ADAL" clId="{0AC3FF05-8610-4B05-A6DD-65DA5F06911A}" dt="2023-06-07T09:59:30.805" v="192" actId="1037"/>
          <ac:picMkLst>
            <pc:docMk/>
            <pc:sldMk cId="330621107" sldId="301"/>
            <ac:picMk id="16" creationId="{18E6014A-6ABF-452D-4120-A23CD607A37D}"/>
          </ac:picMkLst>
        </pc:picChg>
        <pc:picChg chg="add mod modCrop">
          <ac:chgData name="Charlotte Cooper" userId="a485cd04-300f-4d74-bc87-860b6b137f07" providerId="ADAL" clId="{0AC3FF05-8610-4B05-A6DD-65DA5F06911A}" dt="2023-06-07T09:59:30.805" v="192" actId="1037"/>
          <ac:picMkLst>
            <pc:docMk/>
            <pc:sldMk cId="330621107" sldId="301"/>
            <ac:picMk id="18" creationId="{112AF4FA-85E1-B44B-0067-803B467921AA}"/>
          </ac:picMkLst>
        </pc:picChg>
        <pc:picChg chg="add mod modCrop">
          <ac:chgData name="Charlotte Cooper" userId="a485cd04-300f-4d74-bc87-860b6b137f07" providerId="ADAL" clId="{0AC3FF05-8610-4B05-A6DD-65DA5F06911A}" dt="2023-06-07T09:59:30.805" v="192" actId="1037"/>
          <ac:picMkLst>
            <pc:docMk/>
            <pc:sldMk cId="330621107" sldId="301"/>
            <ac:picMk id="20" creationId="{5A167B47-9B44-A7C3-EB65-19EFCC34C50B}"/>
          </ac:picMkLst>
        </pc:picChg>
        <pc:picChg chg="add mod">
          <ac:chgData name="Charlotte Cooper" userId="a485cd04-300f-4d74-bc87-860b6b137f07" providerId="ADAL" clId="{0AC3FF05-8610-4B05-A6DD-65DA5F06911A}" dt="2023-06-07T09:59:30.805" v="192" actId="1037"/>
          <ac:picMkLst>
            <pc:docMk/>
            <pc:sldMk cId="330621107" sldId="301"/>
            <ac:picMk id="22" creationId="{DECC9ED4-1E5B-C497-9DAF-CB8804D12C76}"/>
          </ac:picMkLst>
        </pc:picChg>
      </pc:sldChg>
      <pc:sldChg chg="addSp delSp modSp mod delAnim modAnim">
        <pc:chgData name="Charlotte Cooper" userId="a485cd04-300f-4d74-bc87-860b6b137f07" providerId="ADAL" clId="{0AC3FF05-8610-4B05-A6DD-65DA5F06911A}" dt="2023-06-12T13:38:23.903" v="1170"/>
        <pc:sldMkLst>
          <pc:docMk/>
          <pc:sldMk cId="2741077894" sldId="302"/>
        </pc:sldMkLst>
        <pc:spChg chg="add mod">
          <ac:chgData name="Charlotte Cooper" userId="a485cd04-300f-4d74-bc87-860b6b137f07" providerId="ADAL" clId="{0AC3FF05-8610-4B05-A6DD-65DA5F06911A}" dt="2023-06-12T13:38:19.278" v="1169"/>
          <ac:spMkLst>
            <pc:docMk/>
            <pc:sldMk cId="2741077894" sldId="302"/>
            <ac:spMk id="2" creationId="{213D4528-A53D-E794-944D-38D06D8A6648}"/>
          </ac:spMkLst>
        </pc:spChg>
        <pc:spChg chg="del">
          <ac:chgData name="Charlotte Cooper" userId="a485cd04-300f-4d74-bc87-860b6b137f07" providerId="ADAL" clId="{0AC3FF05-8610-4B05-A6DD-65DA5F06911A}" dt="2023-06-07T10:27:04.524" v="443" actId="478"/>
          <ac:spMkLst>
            <pc:docMk/>
            <pc:sldMk cId="2741077894" sldId="302"/>
            <ac:spMk id="2" creationId="{6089C4EC-5B17-556C-972E-CF73048A2BEA}"/>
          </ac:spMkLst>
        </pc:spChg>
        <pc:spChg chg="mod">
          <ac:chgData name="Charlotte Cooper" userId="a485cd04-300f-4d74-bc87-860b6b137f07" providerId="ADAL" clId="{0AC3FF05-8610-4B05-A6DD-65DA5F06911A}" dt="2023-06-12T13:38:14.664" v="1166" actId="20577"/>
          <ac:spMkLst>
            <pc:docMk/>
            <pc:sldMk cId="2741077894" sldId="302"/>
            <ac:spMk id="3" creationId="{A424CB7F-C277-E108-B699-CE50BAE04199}"/>
          </ac:spMkLst>
        </pc:spChg>
        <pc:spChg chg="del">
          <ac:chgData name="Charlotte Cooper" userId="a485cd04-300f-4d74-bc87-860b6b137f07" providerId="ADAL" clId="{0AC3FF05-8610-4B05-A6DD-65DA5F06911A}" dt="2023-06-07T10:00:05.047" v="196" actId="478"/>
          <ac:spMkLst>
            <pc:docMk/>
            <pc:sldMk cId="2741077894" sldId="302"/>
            <ac:spMk id="4" creationId="{FBA06049-4815-B87C-2B1E-E9E262862310}"/>
          </ac:spMkLst>
        </pc:spChg>
        <pc:spChg chg="del">
          <ac:chgData name="Charlotte Cooper" userId="a485cd04-300f-4d74-bc87-860b6b137f07" providerId="ADAL" clId="{0AC3FF05-8610-4B05-A6DD-65DA5F06911A}" dt="2023-06-07T10:00:05.047" v="196" actId="478"/>
          <ac:spMkLst>
            <pc:docMk/>
            <pc:sldMk cId="2741077894" sldId="302"/>
            <ac:spMk id="5" creationId="{E81B4DC4-69AC-0459-DAFB-06F6DDF7CC39}"/>
          </ac:spMkLst>
        </pc:spChg>
        <pc:spChg chg="add del mod">
          <ac:chgData name="Charlotte Cooper" userId="a485cd04-300f-4d74-bc87-860b6b137f07" providerId="ADAL" clId="{0AC3FF05-8610-4B05-A6DD-65DA5F06911A}" dt="2023-06-12T13:38:12.687" v="1164" actId="21"/>
          <ac:spMkLst>
            <pc:docMk/>
            <pc:sldMk cId="2741077894" sldId="302"/>
            <ac:spMk id="6" creationId="{0682CE7A-30CB-B033-5519-847C5852D4D9}"/>
          </ac:spMkLst>
        </pc:spChg>
        <pc:spChg chg="mod">
          <ac:chgData name="Charlotte Cooper" userId="a485cd04-300f-4d74-bc87-860b6b137f07" providerId="ADAL" clId="{0AC3FF05-8610-4B05-A6DD-65DA5F06911A}" dt="2023-06-07T10:27:22.876" v="452" actId="1038"/>
          <ac:spMkLst>
            <pc:docMk/>
            <pc:sldMk cId="2741077894" sldId="302"/>
            <ac:spMk id="8" creationId="{B01B75B0-606F-841F-21EC-683D5225A60D}"/>
          </ac:spMkLst>
        </pc:spChg>
        <pc:spChg chg="del">
          <ac:chgData name="Charlotte Cooper" userId="a485cd04-300f-4d74-bc87-860b6b137f07" providerId="ADAL" clId="{0AC3FF05-8610-4B05-A6DD-65DA5F06911A}" dt="2023-06-07T10:00:05.047" v="196" actId="478"/>
          <ac:spMkLst>
            <pc:docMk/>
            <pc:sldMk cId="2741077894" sldId="302"/>
            <ac:spMk id="10" creationId="{7781876D-D721-B88F-EF8A-9F74B83103EA}"/>
          </ac:spMkLst>
        </pc:spChg>
        <pc:spChg chg="del">
          <ac:chgData name="Charlotte Cooper" userId="a485cd04-300f-4d74-bc87-860b6b137f07" providerId="ADAL" clId="{0AC3FF05-8610-4B05-A6DD-65DA5F06911A}" dt="2023-06-07T10:00:05.047" v="196" actId="478"/>
          <ac:spMkLst>
            <pc:docMk/>
            <pc:sldMk cId="2741077894" sldId="302"/>
            <ac:spMk id="11" creationId="{ACF5744A-A097-6D2F-C12F-86E3A099FDC3}"/>
          </ac:spMkLst>
        </pc:spChg>
        <pc:spChg chg="del">
          <ac:chgData name="Charlotte Cooper" userId="a485cd04-300f-4d74-bc87-860b6b137f07" providerId="ADAL" clId="{0AC3FF05-8610-4B05-A6DD-65DA5F06911A}" dt="2023-06-07T10:00:05.047" v="196" actId="478"/>
          <ac:spMkLst>
            <pc:docMk/>
            <pc:sldMk cId="2741077894" sldId="302"/>
            <ac:spMk id="12" creationId="{EFFF57B4-42DD-CDE2-53E0-2F8B1BD89691}"/>
          </ac:spMkLst>
        </pc:spChg>
        <pc:spChg chg="add mod">
          <ac:chgData name="Charlotte Cooper" userId="a485cd04-300f-4d74-bc87-860b6b137f07" providerId="ADAL" clId="{0AC3FF05-8610-4B05-A6DD-65DA5F06911A}" dt="2023-06-07T10:27:22.876" v="452" actId="1038"/>
          <ac:spMkLst>
            <pc:docMk/>
            <pc:sldMk cId="2741077894" sldId="302"/>
            <ac:spMk id="13" creationId="{196D8348-A517-8F2F-D2BC-527FDD055A22}"/>
          </ac:spMkLst>
        </pc:spChg>
        <pc:spChg chg="mod">
          <ac:chgData name="Charlotte Cooper" userId="a485cd04-300f-4d74-bc87-860b6b137f07" providerId="ADAL" clId="{0AC3FF05-8610-4B05-A6DD-65DA5F06911A}" dt="2023-06-12T13:38:17.287" v="1168" actId="20577"/>
          <ac:spMkLst>
            <pc:docMk/>
            <pc:sldMk cId="2741077894" sldId="302"/>
            <ac:spMk id="14" creationId="{A6A82653-9BE9-16F0-FB20-3D26A7670AE7}"/>
          </ac:spMkLst>
        </pc:spChg>
        <pc:spChg chg="add mod">
          <ac:chgData name="Charlotte Cooper" userId="a485cd04-300f-4d74-bc87-860b6b137f07" providerId="ADAL" clId="{0AC3FF05-8610-4B05-A6DD-65DA5F06911A}" dt="2023-06-07T10:27:22.876" v="452" actId="1038"/>
          <ac:spMkLst>
            <pc:docMk/>
            <pc:sldMk cId="2741077894" sldId="302"/>
            <ac:spMk id="15" creationId="{DC7BBF20-7502-4C48-CB00-D2B29A636EC8}"/>
          </ac:spMkLst>
        </pc:spChg>
        <pc:spChg chg="add mod">
          <ac:chgData name="Charlotte Cooper" userId="a485cd04-300f-4d74-bc87-860b6b137f07" providerId="ADAL" clId="{0AC3FF05-8610-4B05-A6DD-65DA5F06911A}" dt="2023-06-07T10:27:04.890" v="444"/>
          <ac:spMkLst>
            <pc:docMk/>
            <pc:sldMk cId="2741077894" sldId="302"/>
            <ac:spMk id="32" creationId="{8A3CF69A-A04B-8B2A-1767-224C3CBD9D28}"/>
          </ac:spMkLst>
        </pc:sp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7" creationId="{EBB12AC4-ADE1-D111-6E0D-A560C072FA37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9" creationId="{02DC73BD-8BE5-7D68-8D30-09171322F4A5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16" creationId="{EE70A14C-8260-738A-12C6-402AC27BA043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18" creationId="{DBF4271D-466B-8F68-BC3D-0E5DB42A19D5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19" creationId="{F5FA8D98-89A2-1DE1-6B0F-98589C521968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20" creationId="{8F70772B-7522-CB69-8301-EAD6F11C3A1F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21" creationId="{DBD79CB6-604A-D265-DA3B-A0891EC49369}"/>
          </ac:picMkLst>
        </pc:picChg>
        <pc:picChg chg="add mod">
          <ac:chgData name="Charlotte Cooper" userId="a485cd04-300f-4d74-bc87-860b6b137f07" providerId="ADAL" clId="{0AC3FF05-8610-4B05-A6DD-65DA5F06911A}" dt="2023-06-07T10:27:33.676" v="455" actId="1076"/>
          <ac:picMkLst>
            <pc:docMk/>
            <pc:sldMk cId="2741077894" sldId="302"/>
            <ac:picMk id="22" creationId="{71705310-A14D-3164-8369-2CC59BCA37F2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23" creationId="{DA001DBC-A9FC-579A-C3B8-5452E16EE684}"/>
          </ac:picMkLst>
        </pc:picChg>
        <pc:picChg chg="add mod">
          <ac:chgData name="Charlotte Cooper" userId="a485cd04-300f-4d74-bc87-860b6b137f07" providerId="ADAL" clId="{0AC3FF05-8610-4B05-A6DD-65DA5F06911A}" dt="2023-06-07T10:30:37.679" v="479" actId="1076"/>
          <ac:picMkLst>
            <pc:docMk/>
            <pc:sldMk cId="2741077894" sldId="302"/>
            <ac:picMk id="24" creationId="{7D49CA65-8527-5880-4562-CE9699F79DCA}"/>
          </ac:picMkLst>
        </pc:picChg>
        <pc:picChg chg="add mod">
          <ac:chgData name="Charlotte Cooper" userId="a485cd04-300f-4d74-bc87-860b6b137f07" providerId="ADAL" clId="{0AC3FF05-8610-4B05-A6DD-65DA5F06911A}" dt="2023-06-07T10:30:47.697" v="483" actId="1076"/>
          <ac:picMkLst>
            <pc:docMk/>
            <pc:sldMk cId="2741077894" sldId="302"/>
            <ac:picMk id="25" creationId="{20357782-73A0-7388-44B2-EE4425EE8658}"/>
          </ac:picMkLst>
        </pc:picChg>
        <pc:picChg chg="add mod">
          <ac:chgData name="Charlotte Cooper" userId="a485cd04-300f-4d74-bc87-860b6b137f07" providerId="ADAL" clId="{0AC3FF05-8610-4B05-A6DD-65DA5F06911A}" dt="2023-06-07T10:30:21.701" v="477" actId="1076"/>
          <ac:picMkLst>
            <pc:docMk/>
            <pc:sldMk cId="2741077894" sldId="302"/>
            <ac:picMk id="26" creationId="{C6C7339F-2659-0E36-B17B-E7C400ECC267}"/>
          </ac:picMkLst>
        </pc:picChg>
        <pc:picChg chg="add mod">
          <ac:chgData name="Charlotte Cooper" userId="a485cd04-300f-4d74-bc87-860b6b137f07" providerId="ADAL" clId="{0AC3FF05-8610-4B05-A6DD-65DA5F06911A}" dt="2023-06-07T10:29:19.350" v="476" actId="1076"/>
          <ac:picMkLst>
            <pc:docMk/>
            <pc:sldMk cId="2741077894" sldId="302"/>
            <ac:picMk id="27" creationId="{47C0DAFC-1AB3-2606-772C-C1A43461E6D3}"/>
          </ac:picMkLst>
        </pc:picChg>
        <pc:picChg chg="del">
          <ac:chgData name="Charlotte Cooper" userId="a485cd04-300f-4d74-bc87-860b6b137f07" providerId="ADAL" clId="{0AC3FF05-8610-4B05-A6DD-65DA5F06911A}" dt="2023-06-07T10:00:05.047" v="196" actId="478"/>
          <ac:picMkLst>
            <pc:docMk/>
            <pc:sldMk cId="2741077894" sldId="302"/>
            <ac:picMk id="28" creationId="{8235F270-B28E-D855-A49A-75D0335214DF}"/>
          </ac:picMkLst>
        </pc:picChg>
        <pc:picChg chg="add mod">
          <ac:chgData name="Charlotte Cooper" userId="a485cd04-300f-4d74-bc87-860b6b137f07" providerId="ADAL" clId="{0AC3FF05-8610-4B05-A6DD-65DA5F06911A}" dt="2023-06-07T10:30:34.656" v="478" actId="1076"/>
          <ac:picMkLst>
            <pc:docMk/>
            <pc:sldMk cId="2741077894" sldId="302"/>
            <ac:picMk id="29" creationId="{C3933459-1D98-AE44-8A51-540219EA7757}"/>
          </ac:picMkLst>
        </pc:picChg>
        <pc:picChg chg="add mod ord">
          <ac:chgData name="Charlotte Cooper" userId="a485cd04-300f-4d74-bc87-860b6b137f07" providerId="ADAL" clId="{0AC3FF05-8610-4B05-A6DD-65DA5F06911A}" dt="2023-06-07T10:31:28.169" v="489" actId="166"/>
          <ac:picMkLst>
            <pc:docMk/>
            <pc:sldMk cId="2741077894" sldId="302"/>
            <ac:picMk id="31" creationId="{2E6F13EF-C6D5-46E6-E2EF-7CFB18AE2C42}"/>
          </ac:picMkLst>
        </pc:picChg>
      </pc:sldChg>
      <pc:sldChg chg="del">
        <pc:chgData name="Charlotte Cooper" userId="a485cd04-300f-4d74-bc87-860b6b137f07" providerId="ADAL" clId="{0AC3FF05-8610-4B05-A6DD-65DA5F06911A}" dt="2023-06-07T10:46:11.271" v="596" actId="47"/>
        <pc:sldMkLst>
          <pc:docMk/>
          <pc:sldMk cId="3428060379" sldId="305"/>
        </pc:sldMkLst>
      </pc:sldChg>
      <pc:sldChg chg="del">
        <pc:chgData name="Charlotte Cooper" userId="a485cd04-300f-4d74-bc87-860b6b137f07" providerId="ADAL" clId="{0AC3FF05-8610-4B05-A6DD-65DA5F06911A}" dt="2023-06-07T10:46:11.880" v="597" actId="47"/>
        <pc:sldMkLst>
          <pc:docMk/>
          <pc:sldMk cId="3222880301" sldId="306"/>
        </pc:sldMkLst>
      </pc:sldChg>
      <pc:sldChg chg="del">
        <pc:chgData name="Charlotte Cooper" userId="a485cd04-300f-4d74-bc87-860b6b137f07" providerId="ADAL" clId="{0AC3FF05-8610-4B05-A6DD-65DA5F06911A}" dt="2023-06-07T10:46:12.503" v="598" actId="47"/>
        <pc:sldMkLst>
          <pc:docMk/>
          <pc:sldMk cId="2181916033" sldId="307"/>
        </pc:sldMkLst>
      </pc:sldChg>
      <pc:sldChg chg="del">
        <pc:chgData name="Charlotte Cooper" userId="a485cd04-300f-4d74-bc87-860b6b137f07" providerId="ADAL" clId="{0AC3FF05-8610-4B05-A6DD-65DA5F06911A}" dt="2023-06-07T10:46:13.534" v="599" actId="47"/>
        <pc:sldMkLst>
          <pc:docMk/>
          <pc:sldMk cId="3831280400" sldId="308"/>
        </pc:sldMkLst>
      </pc:sldChg>
      <pc:sldChg chg="modSp add mod modAnim">
        <pc:chgData name="Charlotte Cooper" userId="a485cd04-300f-4d74-bc87-860b6b137f07" providerId="ADAL" clId="{0AC3FF05-8610-4B05-A6DD-65DA5F06911A}" dt="2023-06-07T11:44:11.815" v="1124"/>
        <pc:sldMkLst>
          <pc:docMk/>
          <pc:sldMk cId="37146742" sldId="309"/>
        </pc:sldMkLst>
        <pc:spChg chg="mod">
          <ac:chgData name="Charlotte Cooper" userId="a485cd04-300f-4d74-bc87-860b6b137f07" providerId="ADAL" clId="{0AC3FF05-8610-4B05-A6DD-65DA5F06911A}" dt="2023-06-07T10:43:46.446" v="557" actId="20577"/>
          <ac:spMkLst>
            <pc:docMk/>
            <pc:sldMk cId="37146742" sldId="309"/>
            <ac:spMk id="3" creationId="{A424CB7F-C277-E108-B699-CE50BAE04199}"/>
          </ac:spMkLst>
        </pc:spChg>
        <pc:spChg chg="mod">
          <ac:chgData name="Charlotte Cooper" userId="a485cd04-300f-4d74-bc87-860b6b137f07" providerId="ADAL" clId="{0AC3FF05-8610-4B05-A6DD-65DA5F06911A}" dt="2023-06-07T10:44:02.515" v="563" actId="1035"/>
          <ac:spMkLst>
            <pc:docMk/>
            <pc:sldMk cId="37146742" sldId="309"/>
            <ac:spMk id="6" creationId="{0682CE7A-30CB-B033-5519-847C5852D4D9}"/>
          </ac:spMkLst>
        </pc:spChg>
        <pc:spChg chg="mod">
          <ac:chgData name="Charlotte Cooper" userId="a485cd04-300f-4d74-bc87-860b6b137f07" providerId="ADAL" clId="{0AC3FF05-8610-4B05-A6DD-65DA5F06911A}" dt="2023-06-07T10:43:42.610" v="555" actId="20577"/>
          <ac:spMkLst>
            <pc:docMk/>
            <pc:sldMk cId="37146742" sldId="309"/>
            <ac:spMk id="14" creationId="{A6A82653-9BE9-16F0-FB20-3D26A7670AE7}"/>
          </ac:spMkLst>
        </pc:spChg>
        <pc:picChg chg="mod">
          <ac:chgData name="Charlotte Cooper" userId="a485cd04-300f-4d74-bc87-860b6b137f07" providerId="ADAL" clId="{0AC3FF05-8610-4B05-A6DD-65DA5F06911A}" dt="2023-06-07T10:44:42.107" v="588" actId="1038"/>
          <ac:picMkLst>
            <pc:docMk/>
            <pc:sldMk cId="37146742" sldId="309"/>
            <ac:picMk id="31" creationId="{2E6F13EF-C6D5-46E6-E2EF-7CFB18AE2C42}"/>
          </ac:picMkLst>
        </pc:picChg>
      </pc:sldChg>
      <pc:sldChg chg="addSp delSp modSp add mod delAnim modAnim">
        <pc:chgData name="Charlotte Cooper" userId="a485cd04-300f-4d74-bc87-860b6b137f07" providerId="ADAL" clId="{0AC3FF05-8610-4B05-A6DD-65DA5F06911A}" dt="2023-06-12T13:39:01.383" v="1181"/>
        <pc:sldMkLst>
          <pc:docMk/>
          <pc:sldMk cId="396425822" sldId="310"/>
        </pc:sldMkLst>
        <pc:spChg chg="add mod">
          <ac:chgData name="Charlotte Cooper" userId="a485cd04-300f-4d74-bc87-860b6b137f07" providerId="ADAL" clId="{0AC3FF05-8610-4B05-A6DD-65DA5F06911A}" dt="2023-06-12T13:38:53.534" v="1179"/>
          <ac:spMkLst>
            <pc:docMk/>
            <pc:sldMk cId="396425822" sldId="310"/>
            <ac:spMk id="2" creationId="{2AB06576-5FFA-9304-0722-31C939C61B9B}"/>
          </ac:spMkLst>
        </pc:spChg>
        <pc:spChg chg="mod">
          <ac:chgData name="Charlotte Cooper" userId="a485cd04-300f-4d74-bc87-860b6b137f07" providerId="ADAL" clId="{0AC3FF05-8610-4B05-A6DD-65DA5F06911A}" dt="2023-06-12T13:38:48.496" v="1176" actId="20577"/>
          <ac:spMkLst>
            <pc:docMk/>
            <pc:sldMk cId="396425822" sldId="310"/>
            <ac:spMk id="3" creationId="{A424CB7F-C277-E108-B699-CE50BAE04199}"/>
          </ac:spMkLst>
        </pc:spChg>
        <pc:spChg chg="del mod">
          <ac:chgData name="Charlotte Cooper" userId="a485cd04-300f-4d74-bc87-860b6b137f07" providerId="ADAL" clId="{0AC3FF05-8610-4B05-A6DD-65DA5F06911A}" dt="2023-06-12T13:38:45.309" v="1174" actId="21"/>
          <ac:spMkLst>
            <pc:docMk/>
            <pc:sldMk cId="396425822" sldId="310"/>
            <ac:spMk id="6" creationId="{0682CE7A-30CB-B033-5519-847C5852D4D9}"/>
          </ac:spMkLst>
        </pc:spChg>
        <pc:spChg chg="mod">
          <ac:chgData name="Charlotte Cooper" userId="a485cd04-300f-4d74-bc87-860b6b137f07" providerId="ADAL" clId="{0AC3FF05-8610-4B05-A6DD-65DA5F06911A}" dt="2023-06-12T13:38:51.139" v="1178" actId="20577"/>
          <ac:spMkLst>
            <pc:docMk/>
            <pc:sldMk cId="396425822" sldId="310"/>
            <ac:spMk id="14" creationId="{A6A82653-9BE9-16F0-FB20-3D26A7670AE7}"/>
          </ac:spMkLst>
        </pc:spChg>
        <pc:picChg chg="mod">
          <ac:chgData name="Charlotte Cooper" userId="a485cd04-300f-4d74-bc87-860b6b137f07" providerId="ADAL" clId="{0AC3FF05-8610-4B05-A6DD-65DA5F06911A}" dt="2023-06-07T10:50:14.430" v="638" actId="1035"/>
          <ac:picMkLst>
            <pc:docMk/>
            <pc:sldMk cId="396425822" sldId="310"/>
            <ac:picMk id="24" creationId="{7D49CA65-8527-5880-4562-CE9699F79DCA}"/>
          </ac:picMkLst>
        </pc:picChg>
        <pc:picChg chg="mod">
          <ac:chgData name="Charlotte Cooper" userId="a485cd04-300f-4d74-bc87-860b6b137f07" providerId="ADAL" clId="{0AC3FF05-8610-4B05-A6DD-65DA5F06911A}" dt="2023-06-07T10:50:14.430" v="638" actId="1035"/>
          <ac:picMkLst>
            <pc:docMk/>
            <pc:sldMk cId="396425822" sldId="310"/>
            <ac:picMk id="25" creationId="{20357782-73A0-7388-44B2-EE4425EE8658}"/>
          </ac:picMkLst>
        </pc:picChg>
        <pc:picChg chg="mod">
          <ac:chgData name="Charlotte Cooper" userId="a485cd04-300f-4d74-bc87-860b6b137f07" providerId="ADAL" clId="{0AC3FF05-8610-4B05-A6DD-65DA5F06911A}" dt="2023-06-07T10:50:14.430" v="638" actId="1035"/>
          <ac:picMkLst>
            <pc:docMk/>
            <pc:sldMk cId="396425822" sldId="310"/>
            <ac:picMk id="26" creationId="{C6C7339F-2659-0E36-B17B-E7C400ECC267}"/>
          </ac:picMkLst>
        </pc:picChg>
        <pc:picChg chg="mod">
          <ac:chgData name="Charlotte Cooper" userId="a485cd04-300f-4d74-bc87-860b6b137f07" providerId="ADAL" clId="{0AC3FF05-8610-4B05-A6DD-65DA5F06911A}" dt="2023-06-07T10:50:14.430" v="638" actId="1035"/>
          <ac:picMkLst>
            <pc:docMk/>
            <pc:sldMk cId="396425822" sldId="310"/>
            <ac:picMk id="27" creationId="{47C0DAFC-1AB3-2606-772C-C1A43461E6D3}"/>
          </ac:picMkLst>
        </pc:picChg>
        <pc:picChg chg="mod">
          <ac:chgData name="Charlotte Cooper" userId="a485cd04-300f-4d74-bc87-860b6b137f07" providerId="ADAL" clId="{0AC3FF05-8610-4B05-A6DD-65DA5F06911A}" dt="2023-06-07T10:50:14.430" v="638" actId="1035"/>
          <ac:picMkLst>
            <pc:docMk/>
            <pc:sldMk cId="396425822" sldId="310"/>
            <ac:picMk id="29" creationId="{C3933459-1D98-AE44-8A51-540219EA7757}"/>
          </ac:picMkLst>
        </pc:picChg>
        <pc:picChg chg="mod">
          <ac:chgData name="Charlotte Cooper" userId="a485cd04-300f-4d74-bc87-860b6b137f07" providerId="ADAL" clId="{0AC3FF05-8610-4B05-A6DD-65DA5F06911A}" dt="2023-06-07T10:46:44.607" v="601" actId="14826"/>
          <ac:picMkLst>
            <pc:docMk/>
            <pc:sldMk cId="396425822" sldId="310"/>
            <ac:picMk id="31" creationId="{2E6F13EF-C6D5-46E6-E2EF-7CFB18AE2C42}"/>
          </ac:picMkLst>
        </pc:picChg>
      </pc:sldChg>
    </pc:docChg>
  </pc:docChgLst>
  <pc:docChgLst>
    <pc:chgData name="Charlotte Cooper" userId="a485cd04-300f-4d74-bc87-860b6b137f07" providerId="ADAL" clId="{9ABF647A-6768-4416-A802-A1169E80A6BB}"/>
    <pc:docChg chg="undo custSel modSld">
      <pc:chgData name="Charlotte Cooper" userId="a485cd04-300f-4d74-bc87-860b6b137f07" providerId="ADAL" clId="{9ABF647A-6768-4416-A802-A1169E80A6BB}" dt="2023-07-05T13:05:44.210" v="66" actId="478"/>
      <pc:docMkLst>
        <pc:docMk/>
      </pc:docMkLst>
      <pc:sldChg chg="addSp delSp modSp mod">
        <pc:chgData name="Charlotte Cooper" userId="a485cd04-300f-4d74-bc87-860b6b137f07" providerId="ADAL" clId="{9ABF647A-6768-4416-A802-A1169E80A6BB}" dt="2023-07-05T13:05:03.032" v="64" actId="478"/>
        <pc:sldMkLst>
          <pc:docMk/>
          <pc:sldMk cId="3590436823" sldId="257"/>
        </pc:sldMkLst>
        <pc:spChg chg="add del mod">
          <ac:chgData name="Charlotte Cooper" userId="a485cd04-300f-4d74-bc87-860b6b137f07" providerId="ADAL" clId="{9ABF647A-6768-4416-A802-A1169E80A6BB}" dt="2023-07-05T13:05:02.555" v="63"/>
          <ac:spMkLst>
            <pc:docMk/>
            <pc:sldMk cId="3590436823" sldId="257"/>
            <ac:spMk id="2" creationId="{B9A3C88C-7610-F1A4-015C-887536872C92}"/>
          </ac:spMkLst>
        </pc:spChg>
        <pc:picChg chg="add del">
          <ac:chgData name="Charlotte Cooper" userId="a485cd04-300f-4d74-bc87-860b6b137f07" providerId="ADAL" clId="{9ABF647A-6768-4416-A802-A1169E80A6BB}" dt="2023-07-05T13:05:03.032" v="64" actId="478"/>
          <ac:picMkLst>
            <pc:docMk/>
            <pc:sldMk cId="3590436823" sldId="257"/>
            <ac:picMk id="3" creationId="{752D36E8-14D6-9048-40B3-DB6B201EFF46}"/>
          </ac:picMkLst>
        </pc:picChg>
      </pc:sldChg>
      <pc:sldChg chg="addSp delSp modSp mod modClrScheme chgLayout">
        <pc:chgData name="Charlotte Cooper" userId="a485cd04-300f-4d74-bc87-860b6b137f07" providerId="ADAL" clId="{9ABF647A-6768-4416-A802-A1169E80A6BB}" dt="2023-07-05T13:05:44.210" v="66" actId="478"/>
        <pc:sldMkLst>
          <pc:docMk/>
          <pc:sldMk cId="269489828" sldId="295"/>
        </pc:sldMkLst>
        <pc:spChg chg="add del mod ord">
          <ac:chgData name="Charlotte Cooper" userId="a485cd04-300f-4d74-bc87-860b6b137f07" providerId="ADAL" clId="{9ABF647A-6768-4416-A802-A1169E80A6BB}" dt="2023-07-05T13:05:44.210" v="66" actId="478"/>
          <ac:spMkLst>
            <pc:docMk/>
            <pc:sldMk cId="269489828" sldId="295"/>
            <ac:spMk id="3" creationId="{B16AB6BE-3543-2869-3170-952F59680FA0}"/>
          </ac:spMkLst>
        </pc:spChg>
      </pc:sldChg>
    </pc:docChg>
  </pc:docChgLst>
  <pc:docChgLst>
    <pc:chgData name="Charlotte Cooper" userId="S::ccooper@whiterosemaths.com::a485cd04-300f-4d74-bc87-860b6b137f07" providerId="AD" clId="Web-{BF39C52D-F0CA-6DAB-75B1-CF20D9DADFC7}"/>
    <pc:docChg chg="modSld">
      <pc:chgData name="Charlotte Cooper" userId="S::ccooper@whiterosemaths.com::a485cd04-300f-4d74-bc87-860b6b137f07" providerId="AD" clId="Web-{BF39C52D-F0CA-6DAB-75B1-CF20D9DADFC7}" dt="2023-07-06T11:38:27.550" v="4"/>
      <pc:docMkLst>
        <pc:docMk/>
      </pc:docMkLst>
      <pc:sldChg chg="delSp">
        <pc:chgData name="Charlotte Cooper" userId="S::ccooper@whiterosemaths.com::a485cd04-300f-4d74-bc87-860b6b137f07" providerId="AD" clId="Web-{BF39C52D-F0CA-6DAB-75B1-CF20D9DADFC7}" dt="2023-07-06T11:38:27.550" v="4"/>
        <pc:sldMkLst>
          <pc:docMk/>
          <pc:sldMk cId="1470706887" sldId="269"/>
        </pc:sldMkLst>
        <pc:spChg chg="del">
          <ac:chgData name="Charlotte Cooper" userId="S::ccooper@whiterosemaths.com::a485cd04-300f-4d74-bc87-860b6b137f07" providerId="AD" clId="Web-{BF39C52D-F0CA-6DAB-75B1-CF20D9DADFC7}" dt="2023-07-06T11:38:27.550" v="4"/>
          <ac:spMkLst>
            <pc:docMk/>
            <pc:sldMk cId="1470706887" sldId="269"/>
            <ac:spMk id="6" creationId="{B9A7784E-B741-9BC9-C834-4FCA42E7AD6E}"/>
          </ac:spMkLst>
        </pc:spChg>
      </pc:sldChg>
      <pc:sldChg chg="delSp">
        <pc:chgData name="Charlotte Cooper" userId="S::ccooper@whiterosemaths.com::a485cd04-300f-4d74-bc87-860b6b137f07" providerId="AD" clId="Web-{BF39C52D-F0CA-6DAB-75B1-CF20D9DADFC7}" dt="2023-07-06T11:38:12.361" v="0"/>
        <pc:sldMkLst>
          <pc:docMk/>
          <pc:sldMk cId="330621107" sldId="301"/>
        </pc:sldMkLst>
        <pc:spChg chg="del">
          <ac:chgData name="Charlotte Cooper" userId="S::ccooper@whiterosemaths.com::a485cd04-300f-4d74-bc87-860b6b137f07" providerId="AD" clId="Web-{BF39C52D-F0CA-6DAB-75B1-CF20D9DADFC7}" dt="2023-07-06T11:38:12.361" v="0"/>
          <ac:spMkLst>
            <pc:docMk/>
            <pc:sldMk cId="330621107" sldId="301"/>
            <ac:spMk id="3" creationId="{5910ECB0-61B4-54E4-0DBB-542BB496B29E}"/>
          </ac:spMkLst>
        </pc:spChg>
      </pc:sldChg>
      <pc:sldChg chg="delSp">
        <pc:chgData name="Charlotte Cooper" userId="S::ccooper@whiterosemaths.com::a485cd04-300f-4d74-bc87-860b6b137f07" providerId="AD" clId="Web-{BF39C52D-F0CA-6DAB-75B1-CF20D9DADFC7}" dt="2023-07-06T11:38:16.596" v="1"/>
        <pc:sldMkLst>
          <pc:docMk/>
          <pc:sldMk cId="2741077894" sldId="302"/>
        </pc:sldMkLst>
        <pc:spChg chg="del">
          <ac:chgData name="Charlotte Cooper" userId="S::ccooper@whiterosemaths.com::a485cd04-300f-4d74-bc87-860b6b137f07" providerId="AD" clId="Web-{BF39C52D-F0CA-6DAB-75B1-CF20D9DADFC7}" dt="2023-07-06T11:38:16.596" v="1"/>
          <ac:spMkLst>
            <pc:docMk/>
            <pc:sldMk cId="2741077894" sldId="302"/>
            <ac:spMk id="32" creationId="{8A3CF69A-A04B-8B2A-1767-224C3CBD9D28}"/>
          </ac:spMkLst>
        </pc:spChg>
      </pc:sldChg>
      <pc:sldChg chg="delSp">
        <pc:chgData name="Charlotte Cooper" userId="S::ccooper@whiterosemaths.com::a485cd04-300f-4d74-bc87-860b6b137f07" providerId="AD" clId="Web-{BF39C52D-F0CA-6DAB-75B1-CF20D9DADFC7}" dt="2023-07-06T11:38:20.846" v="2"/>
        <pc:sldMkLst>
          <pc:docMk/>
          <pc:sldMk cId="37146742" sldId="309"/>
        </pc:sldMkLst>
        <pc:spChg chg="del">
          <ac:chgData name="Charlotte Cooper" userId="S::ccooper@whiterosemaths.com::a485cd04-300f-4d74-bc87-860b6b137f07" providerId="AD" clId="Web-{BF39C52D-F0CA-6DAB-75B1-CF20D9DADFC7}" dt="2023-07-06T11:38:20.846" v="2"/>
          <ac:spMkLst>
            <pc:docMk/>
            <pc:sldMk cId="37146742" sldId="309"/>
            <ac:spMk id="32" creationId="{8A3CF69A-A04B-8B2A-1767-224C3CBD9D28}"/>
          </ac:spMkLst>
        </pc:spChg>
      </pc:sldChg>
      <pc:sldChg chg="delSp">
        <pc:chgData name="Charlotte Cooper" userId="S::ccooper@whiterosemaths.com::a485cd04-300f-4d74-bc87-860b6b137f07" providerId="AD" clId="Web-{BF39C52D-F0CA-6DAB-75B1-CF20D9DADFC7}" dt="2023-07-06T11:38:24.377" v="3"/>
        <pc:sldMkLst>
          <pc:docMk/>
          <pc:sldMk cId="396425822" sldId="310"/>
        </pc:sldMkLst>
        <pc:spChg chg="del">
          <ac:chgData name="Charlotte Cooper" userId="S::ccooper@whiterosemaths.com::a485cd04-300f-4d74-bc87-860b6b137f07" providerId="AD" clId="Web-{BF39C52D-F0CA-6DAB-75B1-CF20D9DADFC7}" dt="2023-07-06T11:38:24.377" v="3"/>
          <ac:spMkLst>
            <pc:docMk/>
            <pc:sldMk cId="396425822" sldId="310"/>
            <ac:spMk id="32" creationId="{8A3CF69A-A04B-8B2A-1767-224C3CBD9D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04E5-BCCA-45B9-B544-D7DAFB0B7E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B05C-A559-4968-83B6-A568C519B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F567-0053-C5A5-6C2F-59A49043B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7E70D-B1A0-BAA1-8F50-67A526A03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55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DE4-991D-0C90-EF0E-7AA1B36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3F29E-B106-667F-21BB-510D72727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4A7-1A9B-A1A4-C74C-8FC934A6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F25A-A446-6AD4-D6BA-3533A5E77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506-66A6-9624-0C78-B9BBF2CF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400CF-AED8-2EBB-F5B9-549B6D54F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6B85-4512-CC82-6943-659DE9C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4D892-CCCB-AC05-5426-3883D3D47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87E-C83E-6EBF-DDB4-21C2EAEF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2E00-4C71-6DCB-347B-7FBFD0039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70BA-CF84-9EC4-EAC4-AAC7BE6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097FC-ECE1-13DA-5265-530E17372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687C-9455-DCD1-A0E9-49F55B99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7B95F-9C1D-12E9-4B56-2FCC00455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2E0-E6DC-F690-7E77-ABEECFF4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01B9-C20A-9B3A-4731-820648E75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EDD1-79A6-D8A4-3393-8E7A884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F9FE6-3E93-EE7A-E59E-744E071B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8C6-4DC2-45C7-2E6C-49AC790E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84DC-5609-FB0B-BC55-14DFE3FE1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22515-9D75-F04E-E408-4315D0F1B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E1C9-4FA6-9C36-151E-5C9129AB7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624F3-2F1F-D4B8-318D-28CA4E078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7435-34CB-5915-3827-317EA65C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CD0B-CFBB-F2F6-0FD3-2F13B65B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8D35-BB6B-F70D-0200-FD7AE1A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6474-F958-9E97-7935-EB44BFE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B11A-9031-36FC-5094-DFF7F1D5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60A2-CDFE-30CE-5670-B0C44E1B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8284-A3BC-6461-1BA2-4D2A1218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6DFA-A1A7-2CB2-73B7-726002E1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0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BB85-A6AB-1E22-1B0A-61BA96B8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569F7-78AF-DA57-1046-E5F7DF801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A089-5FC3-12A2-C8FD-D6592CF4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12EA-A659-6891-D8E6-76F531E9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BA8C-3387-F352-1D59-B50D296F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63D6-950A-4660-F14F-0869496B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3C0D-9BA0-7127-1470-A0EF3D36B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1748-D24C-ACAB-6979-B0D18D37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30994-AD15-EEC2-297F-A70E0AB3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78AB3-0F87-F0F9-EF18-0EA61F26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AB019-A66D-D35C-DC37-9956AED8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EA9-E067-EEC4-7150-8FF06A4C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CBAB3-2D76-60F2-1724-10638D3A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63580-D895-6DB9-3076-FF9A0ADD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2E791-72A6-A229-C056-D54F44B8B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0284F-3FA0-E228-5890-942B8911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5D5FC-730E-4DBA-3C11-B943BA46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BE03E-E4C0-4E73-6E06-FFA9E8B3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A2C96-42BD-BD1C-1AC4-110A064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7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2412-83AF-9FC1-DCAB-CDE32A9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D04BD-AB21-F4C8-6216-C378D112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D1881-D890-F8ED-8892-9C8F3E99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723F0-7793-BB6F-94DE-CAE1EE92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2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492FE-F15A-99A3-B19B-DAC9B189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92235-A69A-1036-0650-AAE9298C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A6DE-970E-9D63-AA11-791012DD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5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60AE-C261-4929-7BA5-F785836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27EC-1287-5329-8F41-568CC332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6E107-A3C3-C717-0CBB-685D9CE93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E8189-7637-25A9-4997-6F97C579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67C97-FAB9-7C79-3CFA-17B5D1A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1A96-57CE-C94B-008D-4E58B4E3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3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4937-9819-87EB-B21C-9E603C78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6D7D-6646-D5F6-BF80-FAC6BF2C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C5CB-4CB1-0D91-B365-7638D1D77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E1D6-54A6-9463-0D03-4D59795B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37F2-6C68-316A-4634-EA957755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FD9F-A491-0DA4-FC4E-0A5D77FE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6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2D2B-4589-7066-E223-E0D3AF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9CCB0-62A2-7038-08E0-B16CE41D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D568-4D78-0979-EA81-5602E6B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1957-178D-A2D0-B0BC-DA3CAE82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7DBE-BA77-75D8-5CA9-F7D0FB86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C2192-2C85-CFA9-A730-670F4E7EE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70705-7103-D155-74F4-C965C0722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D520B-04A1-7E6D-D5A1-E7952529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B523-4324-B7C1-2019-89A995B7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258B-1D35-9D91-2FBA-11E674A1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B779-9196-F53C-0AED-18F26B4B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16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C000E-054D-06D7-1586-435D9DC61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904E5-49A5-0D13-D46A-D24E327489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447B-B63E-9A26-79E8-5BE218F6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DA63B-16AE-91BA-2C63-89B8B42B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A74C9-F152-B76A-B681-D8DEBC1E6454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92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F32-2FA1-F745-F4D8-B8D505BD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9DD-F8F6-27EA-0EEF-88DADB1FC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44BDF3-E127-F2E7-C9CD-D417D434B1F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86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2EA-E742-8253-6BCA-95F821F5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0670F-08E2-6272-6906-43AD38E09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B717EE-3365-054A-B697-87DE87A3B162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0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B46-B8E5-0B00-3218-B5815538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982DB-EF64-7E1B-6CFA-573DBE1B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78D76E-561F-9BE9-5002-F6C3653013C0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1184-706C-4D47-EE3D-6E2CE5BA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FE8A-DA4A-3369-19C2-1B94D1AC3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87FECA-67BD-ECDF-9FD5-22F0BD7A219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6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F1D-254E-4855-28EC-7110463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8EC58-CD79-65E5-41DC-674D4AFD6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7C66A5-9595-1FFC-A335-C4C778729C2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1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572-8F52-EFD0-2828-A6F02701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32740-3A79-2B03-D709-415AC9627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AB8974-DE8B-FAD1-8522-D791F709D44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85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29E-E285-537D-B133-63E94BC1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C689-3A28-2BAD-B6F0-126017B4B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F5AEA-C4EF-1C04-F6B1-961276A64D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D048-CEDA-2AC0-BCB0-140762BF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18612-5CF3-E0C0-3947-EA2B6CD1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BA80-2394-B30B-4D39-B4D7F3ED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FA385-D1B2-5059-4B66-B4D09DDDA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11BC6-583C-461E-7686-E58B7D45EB0E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50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B6B0-79A7-847C-C4A9-AB6FF46D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F544-52FC-328F-ABA9-0ADB865A7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C9433C-B6DC-D22C-BE6F-F0C4F477E861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9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6933-E2A9-4548-8DDC-402858E5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ED61E-03E5-1850-C768-423DF87CF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0119E-F265-B4A0-4856-89653F3DD0A8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51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2A1-E7A5-E283-AA15-6EBC1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41618-1C07-37A7-51F4-BDBF27195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F4F6C5-98CE-6F92-09A4-77CEC0C9E64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2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1BDB-1669-C58A-6914-DB4A6D6E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9879C-608F-749F-CF9A-669292F40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CE8889-D3FB-005A-056F-A258E6DC7AFC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218-51BE-D0E5-8108-F0B54FCB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BCD0-6377-F881-3F42-16796A559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EE10C5-CC72-EBD2-BFE6-B68181B677BB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2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DD3-F421-B351-1080-C302F9D9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21A0-7EA5-9656-9EB0-B0364D1D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255BB-81B8-75A6-D021-383DA8A2A9A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79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738-4FA9-857A-F12B-9E270F92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5EB49-A343-8E5B-1687-D2A896A02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BC9D2A-C3EA-3AD9-7062-68AB545842A5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95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D94D-6DCD-64B6-906E-3AA1F70C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68D5-2EB2-2507-4C53-D7D3DA709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E93A0-35E9-209B-C9ED-92CBF796B6AD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0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68BF4-0A98-DDF4-D09D-978B1563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10EA131-937A-4E4E-AA2C-C23C2B57B33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CA280-93F9-85DA-A5AD-6D8DD8A5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4648D-57CB-C478-54D3-271B62C5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3A7265-A295-0A4A-A366-F7558061F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BCFA-EBFE-629B-5C9F-378BA3CB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A8A1-792C-D404-522B-3C4A62121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03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3C57-270E-F238-2B89-14EE94AA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0A43-49E0-5649-4F9A-CE7C649A4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3E77-6DA5-FA4C-53EA-32A33D7B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B7C4B-4878-E40C-7660-F07573576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1FF-F3F4-8E2F-B9F4-9CCA0ADC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E4EC6-B04D-A071-C5F1-46FB7536E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95DC-CBED-66CF-076E-F6DD9985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97BE5-C2D5-4CF8-AB52-D852BB1C7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21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0820B-FF26-F5D4-A95E-F9F92A1A4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6F4D2-5923-8899-4D1C-4BE7A0538B4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95820-5AED-F6D0-43D7-EFF6C48C34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DC20F3-1BD9-DA2C-5A63-A49C2E71583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3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47D8B-F1BC-D151-4555-45A463119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71F7A-A194-B7FE-41A8-AC6E69EDC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D36E8-14D6-9048-40B3-DB6B201E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43" y="1589971"/>
            <a:ext cx="647451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80AF1-F5A4-15A2-4B28-03FA54FA6DCD}"/>
              </a:ext>
            </a:extLst>
          </p:cNvPr>
          <p:cNvSpPr>
            <a:spLocks/>
          </p:cNvSpPr>
          <p:nvPr/>
        </p:nvSpPr>
        <p:spPr>
          <a:xfrm>
            <a:off x="2229492" y="4253500"/>
            <a:ext cx="4685016" cy="126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0101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beanbags can you see?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E7870-3FDC-527C-8829-091BA18FF849}"/>
              </a:ext>
            </a:extLst>
          </p:cNvPr>
          <p:cNvSpPr/>
          <p:nvPr/>
        </p:nvSpPr>
        <p:spPr>
          <a:xfrm>
            <a:off x="3873499" y="4405440"/>
            <a:ext cx="965200" cy="1114425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4" name="Picture 13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67F6DAC8-0DF8-CE4E-6B06-2E3A33562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4" t="29324" r="17262" b="21846"/>
          <a:stretch/>
        </p:blipFill>
        <p:spPr>
          <a:xfrm>
            <a:off x="2786945" y="2611726"/>
            <a:ext cx="792067" cy="668910"/>
          </a:xfrm>
          <a:prstGeom prst="rect">
            <a:avLst/>
          </a:prstGeom>
        </p:spPr>
      </p:pic>
      <p:pic>
        <p:nvPicPr>
          <p:cNvPr id="16" name="Picture 15" descr="A red pillow on a black background&#10;&#10;Description automatically generated">
            <a:extLst>
              <a:ext uri="{FF2B5EF4-FFF2-40B4-BE49-F238E27FC236}">
                <a16:creationId xmlns:a16="http://schemas.microsoft.com/office/drawing/2014/main" id="{18E6014A-6ABF-452D-4120-A23CD607A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3" t="29343" r="17602" b="21827"/>
          <a:stretch/>
        </p:blipFill>
        <p:spPr>
          <a:xfrm>
            <a:off x="1605006" y="2518283"/>
            <a:ext cx="792066" cy="668909"/>
          </a:xfrm>
          <a:prstGeom prst="rect">
            <a:avLst/>
          </a:prstGeom>
        </p:spPr>
      </p:pic>
      <p:pic>
        <p:nvPicPr>
          <p:cNvPr id="18" name="Picture 17" descr="A green pillow on a black background&#10;&#10;Description automatically generated">
            <a:extLst>
              <a:ext uri="{FF2B5EF4-FFF2-40B4-BE49-F238E27FC236}">
                <a16:creationId xmlns:a16="http://schemas.microsoft.com/office/drawing/2014/main" id="{112AF4FA-85E1-B44B-0067-803B46792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1" t="29460" r="17375" b="22818"/>
          <a:stretch/>
        </p:blipFill>
        <p:spPr>
          <a:xfrm>
            <a:off x="3968886" y="2456806"/>
            <a:ext cx="792067" cy="653728"/>
          </a:xfrm>
          <a:prstGeom prst="rect">
            <a:avLst/>
          </a:prstGeom>
        </p:spPr>
      </p:pic>
      <p:pic>
        <p:nvPicPr>
          <p:cNvPr id="20" name="Picture 19" descr="A blue pillow on a black background&#10;&#10;Description automatically generated">
            <a:extLst>
              <a:ext uri="{FF2B5EF4-FFF2-40B4-BE49-F238E27FC236}">
                <a16:creationId xmlns:a16="http://schemas.microsoft.com/office/drawing/2014/main" id="{5A167B47-9B44-A7C3-EB65-19EFCC34C5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5" t="30750" r="16680" b="20419"/>
          <a:stretch/>
        </p:blipFill>
        <p:spPr>
          <a:xfrm>
            <a:off x="5150826" y="2611726"/>
            <a:ext cx="792066" cy="668909"/>
          </a:xfrm>
          <a:prstGeom prst="rect">
            <a:avLst/>
          </a:prstGeom>
        </p:spPr>
      </p:pic>
      <p:pic>
        <p:nvPicPr>
          <p:cNvPr id="22" name="Picture 21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DECC9ED4-1E5B-C497-9DAF-CB8804D1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4" t="29324" r="17262" b="21846"/>
          <a:stretch/>
        </p:blipFill>
        <p:spPr>
          <a:xfrm>
            <a:off x="6332766" y="2541494"/>
            <a:ext cx="792067" cy="6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9992" y="60294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___ is a part and ___ is a part.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4708873" y="621259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1299998" y="620701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D8348-A517-8F2F-D2BC-527FDD055A22}"/>
              </a:ext>
            </a:extLst>
          </p:cNvPr>
          <p:cNvSpPr txBox="1"/>
          <p:nvPr/>
        </p:nvSpPr>
        <p:spPr>
          <a:xfrm>
            <a:off x="608571" y="118772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whole is 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BBF20-7502-4C48-CB00-D2B29A636EC8}"/>
              </a:ext>
            </a:extLst>
          </p:cNvPr>
          <p:cNvSpPr txBox="1"/>
          <p:nvPr/>
        </p:nvSpPr>
        <p:spPr>
          <a:xfrm>
            <a:off x="5127606" y="1205476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2" name="Picture 21" descr="A picture containing circle, colorfulness, screenshot&#10;&#10;Description automatically generated">
            <a:extLst>
              <a:ext uri="{FF2B5EF4-FFF2-40B4-BE49-F238E27FC236}">
                <a16:creationId xmlns:a16="http://schemas.microsoft.com/office/drawing/2014/main" id="{71705310-A14D-3164-8369-2CC59BCA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77" y="3674529"/>
            <a:ext cx="4397947" cy="1045132"/>
          </a:xfrm>
          <a:prstGeom prst="rect">
            <a:avLst/>
          </a:prstGeom>
        </p:spPr>
      </p:pic>
      <p:pic>
        <p:nvPicPr>
          <p:cNvPr id="24" name="Picture 23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7D49CA65-8527-5880-4562-CE9699F79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4" t="29324" r="17262" b="21846"/>
          <a:stretch/>
        </p:blipFill>
        <p:spPr>
          <a:xfrm>
            <a:off x="1101257" y="3728912"/>
            <a:ext cx="792067" cy="668910"/>
          </a:xfrm>
          <a:prstGeom prst="rect">
            <a:avLst/>
          </a:prstGeom>
        </p:spPr>
      </p:pic>
      <p:pic>
        <p:nvPicPr>
          <p:cNvPr id="25" name="Picture 24" descr="A red pillow on a black background&#10;&#10;Description automatically generated">
            <a:extLst>
              <a:ext uri="{FF2B5EF4-FFF2-40B4-BE49-F238E27FC236}">
                <a16:creationId xmlns:a16="http://schemas.microsoft.com/office/drawing/2014/main" id="{20357782-73A0-7388-44B2-EE4425EE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3" t="29343" r="17602" b="21827"/>
          <a:stretch/>
        </p:blipFill>
        <p:spPr>
          <a:xfrm>
            <a:off x="1150777" y="3747890"/>
            <a:ext cx="792066" cy="668909"/>
          </a:xfrm>
          <a:prstGeom prst="rect">
            <a:avLst/>
          </a:prstGeom>
        </p:spPr>
      </p:pic>
      <p:pic>
        <p:nvPicPr>
          <p:cNvPr id="26" name="Picture 25" descr="A green pillow on a black background&#10;&#10;Description automatically generated">
            <a:extLst>
              <a:ext uri="{FF2B5EF4-FFF2-40B4-BE49-F238E27FC236}">
                <a16:creationId xmlns:a16="http://schemas.microsoft.com/office/drawing/2014/main" id="{C6C7339F-2659-0E36-B17B-E7C400ECC2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1" t="29460" r="17375" b="22818"/>
          <a:stretch/>
        </p:blipFill>
        <p:spPr>
          <a:xfrm>
            <a:off x="1112980" y="3740299"/>
            <a:ext cx="792067" cy="653728"/>
          </a:xfrm>
          <a:prstGeom prst="rect">
            <a:avLst/>
          </a:prstGeom>
        </p:spPr>
      </p:pic>
      <p:pic>
        <p:nvPicPr>
          <p:cNvPr id="27" name="Picture 26" descr="A blue pillow on a black background&#10;&#10;Description automatically generated">
            <a:extLst>
              <a:ext uri="{FF2B5EF4-FFF2-40B4-BE49-F238E27FC236}">
                <a16:creationId xmlns:a16="http://schemas.microsoft.com/office/drawing/2014/main" id="{47C0DAFC-1AB3-2606-772C-C1A43461E6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55" t="30750" r="16680" b="20419"/>
          <a:stretch/>
        </p:blipFill>
        <p:spPr>
          <a:xfrm>
            <a:off x="1090575" y="3740299"/>
            <a:ext cx="792066" cy="668909"/>
          </a:xfrm>
          <a:prstGeom prst="rect">
            <a:avLst/>
          </a:prstGeom>
        </p:spPr>
      </p:pic>
      <p:pic>
        <p:nvPicPr>
          <p:cNvPr id="29" name="Picture 28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C3933459-1D98-AE44-8A51-540219EA7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4" t="29324" r="17262" b="21846"/>
          <a:stretch/>
        </p:blipFill>
        <p:spPr>
          <a:xfrm>
            <a:off x="1091614" y="3732708"/>
            <a:ext cx="792067" cy="668910"/>
          </a:xfrm>
          <a:prstGeom prst="rect">
            <a:avLst/>
          </a:prstGeom>
        </p:spPr>
      </p:pic>
      <p:pic>
        <p:nvPicPr>
          <p:cNvPr id="31" name="Picture 30" descr="A picture containing cartoon, clipart, illustration, animation&#10;&#10;Description automatically generated">
            <a:extLst>
              <a:ext uri="{FF2B5EF4-FFF2-40B4-BE49-F238E27FC236}">
                <a16:creationId xmlns:a16="http://schemas.microsoft.com/office/drawing/2014/main" id="{2E6F13EF-C6D5-46E6-E2EF-7CFB18AE2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4855" y="2257176"/>
            <a:ext cx="1505661" cy="3368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D4528-A53D-E794-944D-38D06D8A6648}"/>
              </a:ext>
            </a:extLst>
          </p:cNvPr>
          <p:cNvSpPr txBox="1"/>
          <p:nvPr/>
        </p:nvSpPr>
        <p:spPr>
          <a:xfrm>
            <a:off x="601011" y="613497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beanbags land inside?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land outside?</a:t>
            </a:r>
          </a:p>
        </p:txBody>
      </p:sp>
    </p:spTree>
    <p:extLst>
      <p:ext uri="{BB962C8B-B14F-4D97-AF65-F5344CB8AC3E}">
        <p14:creationId xmlns:p14="http://schemas.microsoft.com/office/powerpoint/2010/main" val="27410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36788 0.0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58385 0.01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4809 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39826 -0.1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-5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9462 -0.11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-59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3" grpId="0"/>
      <p:bldP spid="3" grpId="1"/>
      <p:bldP spid="13" grpId="0"/>
      <p:bldP spid="13" grpId="1"/>
      <p:bldP spid="15" grpId="0"/>
      <p:bldP spid="15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9992" y="60294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___ is a part and ___ is a part.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4708873" y="621259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1299998" y="620701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2CE7A-30CB-B033-5519-847C5852D4D9}"/>
              </a:ext>
            </a:extLst>
          </p:cNvPr>
          <p:cNvSpPr txBox="1"/>
          <p:nvPr/>
        </p:nvSpPr>
        <p:spPr>
          <a:xfrm>
            <a:off x="616480" y="613599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beanbags land inside?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land outside?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D8348-A517-8F2F-D2BC-527FDD055A22}"/>
              </a:ext>
            </a:extLst>
          </p:cNvPr>
          <p:cNvSpPr txBox="1"/>
          <p:nvPr/>
        </p:nvSpPr>
        <p:spPr>
          <a:xfrm>
            <a:off x="608571" y="118772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whole is 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BBF20-7502-4C48-CB00-D2B29A636EC8}"/>
              </a:ext>
            </a:extLst>
          </p:cNvPr>
          <p:cNvSpPr txBox="1"/>
          <p:nvPr/>
        </p:nvSpPr>
        <p:spPr>
          <a:xfrm>
            <a:off x="5127606" y="1205476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2" name="Picture 21" descr="A picture containing circle, colorfulness, screenshot&#10;&#10;Description automatically generated">
            <a:extLst>
              <a:ext uri="{FF2B5EF4-FFF2-40B4-BE49-F238E27FC236}">
                <a16:creationId xmlns:a16="http://schemas.microsoft.com/office/drawing/2014/main" id="{71705310-A14D-3164-8369-2CC59BCA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77" y="3674529"/>
            <a:ext cx="4397947" cy="1045132"/>
          </a:xfrm>
          <a:prstGeom prst="rect">
            <a:avLst/>
          </a:prstGeom>
        </p:spPr>
      </p:pic>
      <p:pic>
        <p:nvPicPr>
          <p:cNvPr id="24" name="Picture 23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7D49CA65-8527-5880-4562-CE9699F79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4" t="29324" r="17262" b="21846"/>
          <a:stretch/>
        </p:blipFill>
        <p:spPr>
          <a:xfrm>
            <a:off x="1101257" y="3728912"/>
            <a:ext cx="792067" cy="668910"/>
          </a:xfrm>
          <a:prstGeom prst="rect">
            <a:avLst/>
          </a:prstGeom>
        </p:spPr>
      </p:pic>
      <p:pic>
        <p:nvPicPr>
          <p:cNvPr id="25" name="Picture 24" descr="A red pillow on a black background&#10;&#10;Description automatically generated">
            <a:extLst>
              <a:ext uri="{FF2B5EF4-FFF2-40B4-BE49-F238E27FC236}">
                <a16:creationId xmlns:a16="http://schemas.microsoft.com/office/drawing/2014/main" id="{20357782-73A0-7388-44B2-EE4425EE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3" t="29343" r="17602" b="21827"/>
          <a:stretch/>
        </p:blipFill>
        <p:spPr>
          <a:xfrm>
            <a:off x="1150777" y="3747890"/>
            <a:ext cx="792066" cy="668909"/>
          </a:xfrm>
          <a:prstGeom prst="rect">
            <a:avLst/>
          </a:prstGeom>
        </p:spPr>
      </p:pic>
      <p:pic>
        <p:nvPicPr>
          <p:cNvPr id="26" name="Picture 25" descr="A green pillow on a black background&#10;&#10;Description automatically generated">
            <a:extLst>
              <a:ext uri="{FF2B5EF4-FFF2-40B4-BE49-F238E27FC236}">
                <a16:creationId xmlns:a16="http://schemas.microsoft.com/office/drawing/2014/main" id="{C6C7339F-2659-0E36-B17B-E7C400ECC2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1" t="29460" r="17375" b="22818"/>
          <a:stretch/>
        </p:blipFill>
        <p:spPr>
          <a:xfrm>
            <a:off x="1112980" y="3740299"/>
            <a:ext cx="792067" cy="653728"/>
          </a:xfrm>
          <a:prstGeom prst="rect">
            <a:avLst/>
          </a:prstGeom>
        </p:spPr>
      </p:pic>
      <p:pic>
        <p:nvPicPr>
          <p:cNvPr id="27" name="Picture 26" descr="A blue pillow on a black background&#10;&#10;Description automatically generated">
            <a:extLst>
              <a:ext uri="{FF2B5EF4-FFF2-40B4-BE49-F238E27FC236}">
                <a16:creationId xmlns:a16="http://schemas.microsoft.com/office/drawing/2014/main" id="{47C0DAFC-1AB3-2606-772C-C1A43461E6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55" t="30750" r="16680" b="20419"/>
          <a:stretch/>
        </p:blipFill>
        <p:spPr>
          <a:xfrm>
            <a:off x="1090575" y="3740299"/>
            <a:ext cx="792066" cy="668909"/>
          </a:xfrm>
          <a:prstGeom prst="rect">
            <a:avLst/>
          </a:prstGeom>
        </p:spPr>
      </p:pic>
      <p:pic>
        <p:nvPicPr>
          <p:cNvPr id="29" name="Picture 28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C3933459-1D98-AE44-8A51-540219EA7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4" t="29324" r="17262" b="21846"/>
          <a:stretch/>
        </p:blipFill>
        <p:spPr>
          <a:xfrm>
            <a:off x="1091614" y="3732708"/>
            <a:ext cx="792067" cy="668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6F13EF-C6D5-46E6-E2EF-7CFB18AE2C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flipH="1">
            <a:off x="788747" y="2257176"/>
            <a:ext cx="1495217" cy="33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49791 0.0159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7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1388 -0.11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57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55642 -0.112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5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30069 -0.130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650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67066 -0.15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-76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3" grpId="0"/>
      <p:bldP spid="3" grpId="1"/>
      <p:bldP spid="6" grpId="0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9992" y="60294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___ is a part and ___ is a part.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4708873" y="621259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1299998" y="620701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D8348-A517-8F2F-D2BC-527FDD055A22}"/>
              </a:ext>
            </a:extLst>
          </p:cNvPr>
          <p:cNvSpPr txBox="1"/>
          <p:nvPr/>
        </p:nvSpPr>
        <p:spPr>
          <a:xfrm>
            <a:off x="608571" y="118772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whole is 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BBF20-7502-4C48-CB00-D2B29A636EC8}"/>
              </a:ext>
            </a:extLst>
          </p:cNvPr>
          <p:cNvSpPr txBox="1"/>
          <p:nvPr/>
        </p:nvSpPr>
        <p:spPr>
          <a:xfrm>
            <a:off x="5127606" y="1205476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2" name="Picture 21" descr="A picture containing circle, colorfulness, screenshot&#10;&#10;Description automatically generated">
            <a:extLst>
              <a:ext uri="{FF2B5EF4-FFF2-40B4-BE49-F238E27FC236}">
                <a16:creationId xmlns:a16="http://schemas.microsoft.com/office/drawing/2014/main" id="{71705310-A14D-3164-8369-2CC59BCA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77" y="3674529"/>
            <a:ext cx="4397947" cy="1045132"/>
          </a:xfrm>
          <a:prstGeom prst="rect">
            <a:avLst/>
          </a:prstGeom>
        </p:spPr>
      </p:pic>
      <p:pic>
        <p:nvPicPr>
          <p:cNvPr id="24" name="Picture 23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7D49CA65-8527-5880-4562-CE9699F79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4" t="29324" r="17262" b="21846"/>
          <a:stretch/>
        </p:blipFill>
        <p:spPr>
          <a:xfrm>
            <a:off x="1101257" y="3571260"/>
            <a:ext cx="792067" cy="668910"/>
          </a:xfrm>
          <a:prstGeom prst="rect">
            <a:avLst/>
          </a:prstGeom>
        </p:spPr>
      </p:pic>
      <p:pic>
        <p:nvPicPr>
          <p:cNvPr id="25" name="Picture 24" descr="A red pillow on a black background&#10;&#10;Description automatically generated">
            <a:extLst>
              <a:ext uri="{FF2B5EF4-FFF2-40B4-BE49-F238E27FC236}">
                <a16:creationId xmlns:a16="http://schemas.microsoft.com/office/drawing/2014/main" id="{20357782-73A0-7388-44B2-EE4425EE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3" t="29343" r="17602" b="21827"/>
          <a:stretch/>
        </p:blipFill>
        <p:spPr>
          <a:xfrm>
            <a:off x="1150777" y="3590238"/>
            <a:ext cx="792066" cy="668909"/>
          </a:xfrm>
          <a:prstGeom prst="rect">
            <a:avLst/>
          </a:prstGeom>
        </p:spPr>
      </p:pic>
      <p:pic>
        <p:nvPicPr>
          <p:cNvPr id="26" name="Picture 25" descr="A green pillow on a black background&#10;&#10;Description automatically generated">
            <a:extLst>
              <a:ext uri="{FF2B5EF4-FFF2-40B4-BE49-F238E27FC236}">
                <a16:creationId xmlns:a16="http://schemas.microsoft.com/office/drawing/2014/main" id="{C6C7339F-2659-0E36-B17B-E7C400ECC2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1" t="29460" r="17375" b="22818"/>
          <a:stretch/>
        </p:blipFill>
        <p:spPr>
          <a:xfrm>
            <a:off x="1112980" y="3582647"/>
            <a:ext cx="792067" cy="653728"/>
          </a:xfrm>
          <a:prstGeom prst="rect">
            <a:avLst/>
          </a:prstGeom>
        </p:spPr>
      </p:pic>
      <p:pic>
        <p:nvPicPr>
          <p:cNvPr id="27" name="Picture 26" descr="A blue pillow on a black background&#10;&#10;Description automatically generated">
            <a:extLst>
              <a:ext uri="{FF2B5EF4-FFF2-40B4-BE49-F238E27FC236}">
                <a16:creationId xmlns:a16="http://schemas.microsoft.com/office/drawing/2014/main" id="{47C0DAFC-1AB3-2606-772C-C1A43461E6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55" t="30750" r="16680" b="20419"/>
          <a:stretch/>
        </p:blipFill>
        <p:spPr>
          <a:xfrm>
            <a:off x="1090575" y="3582647"/>
            <a:ext cx="792066" cy="668909"/>
          </a:xfrm>
          <a:prstGeom prst="rect">
            <a:avLst/>
          </a:prstGeom>
        </p:spPr>
      </p:pic>
      <p:pic>
        <p:nvPicPr>
          <p:cNvPr id="29" name="Picture 28" descr="A yellow pillow on a black background&#10;&#10;Description automatically generated">
            <a:extLst>
              <a:ext uri="{FF2B5EF4-FFF2-40B4-BE49-F238E27FC236}">
                <a16:creationId xmlns:a16="http://schemas.microsoft.com/office/drawing/2014/main" id="{C3933459-1D98-AE44-8A51-540219EA7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4" t="29324" r="17262" b="21846"/>
          <a:stretch/>
        </p:blipFill>
        <p:spPr>
          <a:xfrm>
            <a:off x="1091614" y="3575056"/>
            <a:ext cx="792067" cy="668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6F13EF-C6D5-46E6-E2EF-7CFB18AE2C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flipH="1">
            <a:off x="829015" y="2257176"/>
            <a:ext cx="1414681" cy="3368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06576-5FFA-9304-0722-31C939C61B9B}"/>
              </a:ext>
            </a:extLst>
          </p:cNvPr>
          <p:cNvSpPr txBox="1"/>
          <p:nvPr/>
        </p:nvSpPr>
        <p:spPr>
          <a:xfrm>
            <a:off x="603854" y="608624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beanbags land inside?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land outside?</a:t>
            </a:r>
          </a:p>
        </p:txBody>
      </p:sp>
    </p:spTree>
    <p:extLst>
      <p:ext uri="{BB962C8B-B14F-4D97-AF65-F5344CB8AC3E}">
        <p14:creationId xmlns:p14="http://schemas.microsoft.com/office/powerpoint/2010/main" val="3964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45225 0.186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93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54305 0.1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85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59132 0.03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18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64444 0.147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73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43351 0.038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19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3" grpId="0"/>
      <p:bldP spid="13" grpId="0"/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78DAC-4B53-2898-88E1-FB531E4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56C5C-DE62-98D3-10F9-513853DD5A2F}"/>
              </a:ext>
            </a:extLst>
          </p:cNvPr>
          <p:cNvSpPr txBox="1"/>
          <p:nvPr/>
        </p:nvSpPr>
        <p:spPr>
          <a:xfrm>
            <a:off x="1577947" y="3892615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Have a go at the next activity.</a:t>
            </a:r>
          </a:p>
        </p:txBody>
      </p:sp>
    </p:spTree>
    <p:extLst>
      <p:ext uri="{BB962C8B-B14F-4D97-AF65-F5344CB8AC3E}">
        <p14:creationId xmlns:p14="http://schemas.microsoft.com/office/powerpoint/2010/main" val="34119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01011" y="519153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Explore composition of numbers 1-5 using beanbags </a:t>
            </a:r>
            <a:r>
              <a:rPr lang="en-GB" sz="3200">
                <a:latin typeface="Comic Sans MS" panose="030F0702030302020204" pitchFamily="66" charset="0"/>
              </a:rPr>
              <a:t>and a </a:t>
            </a:r>
            <a:r>
              <a:rPr lang="en-GB" sz="3200" dirty="0">
                <a:latin typeface="Comic Sans MS" panose="030F0702030302020204" pitchFamily="66" charset="0"/>
              </a:rPr>
              <a:t>hoop.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A3E3-CE80-8E21-D14E-61F117657E1F}"/>
              </a:ext>
            </a:extLst>
          </p:cNvPr>
          <p:cNvSpPr txBox="1"/>
          <p:nvPr/>
        </p:nvSpPr>
        <p:spPr>
          <a:xfrm>
            <a:off x="601011" y="4288445"/>
            <a:ext cx="752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Ask children to talk about the whole and the parts they can see.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Repeat with different numbers.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CD545E-395F-1777-D3E9-9E7E023B8176}"/>
              </a:ext>
            </a:extLst>
          </p:cNvPr>
          <p:cNvGrpSpPr/>
          <p:nvPr/>
        </p:nvGrpSpPr>
        <p:grpSpPr>
          <a:xfrm>
            <a:off x="2210049" y="2028994"/>
            <a:ext cx="4292101" cy="1826827"/>
            <a:chOff x="2207206" y="2148063"/>
            <a:chExt cx="4292101" cy="1826827"/>
          </a:xfrm>
        </p:grpSpPr>
        <p:pic>
          <p:nvPicPr>
            <p:cNvPr id="4" name="Picture 3" descr="A picture containing child art, cartoon&#10;&#10;Description automatically generated">
              <a:extLst>
                <a:ext uri="{FF2B5EF4-FFF2-40B4-BE49-F238E27FC236}">
                  <a16:creationId xmlns:a16="http://schemas.microsoft.com/office/drawing/2014/main" id="{52BEB345-3F6D-4F7C-3AA9-2266BB48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7206" y="2148063"/>
              <a:ext cx="4292101" cy="182682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9AA2CA-F61A-685F-F13C-9266524814FC}"/>
                </a:ext>
              </a:extLst>
            </p:cNvPr>
            <p:cNvGrpSpPr/>
            <p:nvPr/>
          </p:nvGrpSpPr>
          <p:grpSpPr>
            <a:xfrm>
              <a:off x="2805749" y="3116966"/>
              <a:ext cx="1186302" cy="629967"/>
              <a:chOff x="6916707" y="3700296"/>
              <a:chExt cx="1186302" cy="629967"/>
            </a:xfrm>
          </p:grpSpPr>
          <p:pic>
            <p:nvPicPr>
              <p:cNvPr id="7" name="Picture 6" descr="A picture containing child art, cartoon&#10;&#10;Description automatically generated">
                <a:extLst>
                  <a:ext uri="{FF2B5EF4-FFF2-40B4-BE49-F238E27FC236}">
                    <a16:creationId xmlns:a16="http://schemas.microsoft.com/office/drawing/2014/main" id="{F1DBEF65-9462-DB2B-A3DA-10C01F532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3770" t="50372" b="18066"/>
              <a:stretch/>
            </p:blipFill>
            <p:spPr>
              <a:xfrm>
                <a:off x="6977192" y="3753665"/>
                <a:ext cx="1125817" cy="57659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DB8C50-E379-FB8C-AEB4-4403DAC11A3A}"/>
                  </a:ext>
                </a:extLst>
              </p:cNvPr>
              <p:cNvSpPr/>
              <p:nvPr/>
            </p:nvSpPr>
            <p:spPr>
              <a:xfrm>
                <a:off x="6916707" y="3700296"/>
                <a:ext cx="113855" cy="782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07068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4479450D3C3439561514219A98148" ma:contentTypeVersion="11" ma:contentTypeDescription="Create a new document." ma:contentTypeScope="" ma:versionID="8ae253c931b9386bdd11b5177cf53ac7">
  <xsd:schema xmlns:xsd="http://www.w3.org/2001/XMLSchema" xmlns:xs="http://www.w3.org/2001/XMLSchema" xmlns:p="http://schemas.microsoft.com/office/2006/metadata/properties" xmlns:ns2="8b8e6434-95df-42b9-97d1-9427bdc774f2" xmlns:ns3="9745b602-9175-4e9b-b1eb-d53103d00a22" targetNamespace="http://schemas.microsoft.com/office/2006/metadata/properties" ma:root="true" ma:fieldsID="5bf950ab51b4d19480765021f63f7a87" ns2:_="" ns3:_="">
    <xsd:import namespace="8b8e6434-95df-42b9-97d1-9427bdc774f2"/>
    <xsd:import namespace="9745b602-9175-4e9b-b1eb-d53103d00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e6434-95df-42b9-97d1-9427bdc7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5b602-9175-4e9b-b1eb-d53103d00a2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65f668-1920-4657-a008-0feea25fa63e}" ma:internalName="TaxCatchAll" ma:showField="CatchAllData" ma:web="9745b602-9175-4e9b-b1eb-d53103d00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e6434-95df-42b9-97d1-9427bdc774f2">
      <Terms xmlns="http://schemas.microsoft.com/office/infopath/2007/PartnerControls"/>
    </lcf76f155ced4ddcb4097134ff3c332f>
    <TaxCatchAll xmlns="9745b602-9175-4e9b-b1eb-d53103d00a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F11C1D-0061-46CE-B5EE-8A1A9DF09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e6434-95df-42b9-97d1-9427bdc774f2"/>
    <ds:schemaRef ds:uri="9745b602-9175-4e9b-b1eb-d53103d00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76502B-3159-45B6-A710-CA9BB9971247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  <ds:schemaRef ds:uri="8b8e6434-95df-42b9-97d1-9427bdc774f2"/>
    <ds:schemaRef ds:uri="9745b602-9175-4e9b-b1eb-d53103d00a22"/>
  </ds:schemaRefs>
</ds:datastoreItem>
</file>

<file path=customXml/itemProps3.xml><?xml version="1.0" encoding="utf-8"?>
<ds:datastoreItem xmlns:ds="http://schemas.openxmlformats.org/officeDocument/2006/customXml" ds:itemID="{D9523398-6C36-4748-BFED-78AFD5935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616</TotalTime>
  <Words>130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Title</vt:lpstr>
      <vt:lpstr>Get ready</vt:lpstr>
      <vt:lpstr>Custom Design</vt:lpstr>
      <vt:lpstr>Let's learn</vt:lpstr>
      <vt:lpstr>Blank slide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Charlotte Cooper</cp:lastModifiedBy>
  <cp:revision>13</cp:revision>
  <dcterms:created xsi:type="dcterms:W3CDTF">2022-08-25T17:50:02Z</dcterms:created>
  <dcterms:modified xsi:type="dcterms:W3CDTF">2023-07-06T11:38:29Z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0x0101008D14479450D3C3439561514219A98148</vt:lpwstr>
  </property>
  <property fmtid="{D5CDD505-2E9C-101B-9397-08002B2CF9AE}" pid="3" name="MediaServiceImageTags">
    <vt:lpwstr/>
  </property>
</Properties>
</file>